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6.xml" ContentType="application/vnd.openxmlformats-officedocument.presentationml.tag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1"/>
  </p:notesMasterIdLst>
  <p:sldIdLst>
    <p:sldId id="1241" r:id="rId6"/>
    <p:sldId id="391" r:id="rId7"/>
    <p:sldId id="382" r:id="rId8"/>
    <p:sldId id="878" r:id="rId9"/>
    <p:sldId id="404" r:id="rId10"/>
  </p:sldIdLst>
  <p:sldSz cx="12192000" cy="6858000"/>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A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D5A86A-699D-4C8A-8ADB-F057874FE862}" v="69" dt="2019-10-14T16:40:36.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81" autoAdjust="0"/>
    <p:restoredTop sz="86968" autoAdjust="0"/>
  </p:normalViewPr>
  <p:slideViewPr>
    <p:cSldViewPr snapToGrid="0">
      <p:cViewPr varScale="1">
        <p:scale>
          <a:sx n="66" d="100"/>
          <a:sy n="66" d="100"/>
        </p:scale>
        <p:origin x="1694" y="62"/>
      </p:cViewPr>
      <p:guideLst/>
    </p:cSldViewPr>
  </p:slideViewPr>
  <p:notesTextViewPr>
    <p:cViewPr>
      <p:scale>
        <a:sx n="1" d="1"/>
        <a:sy n="1" d="1"/>
      </p:scale>
      <p:origin x="0" y="0"/>
    </p:cViewPr>
  </p:notesTextViewPr>
  <p:notesViewPr>
    <p:cSldViewPr snapToGrid="0">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gs" Target="tags/tag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customXml" Target="../customXml/item5.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bi Asberry" userId="5a397678-9e8d-4382-8799-f6dcaae1f157" providerId="ADAL" clId="{B1D5A86A-699D-4C8A-8ADB-F057874FE862}"/>
    <pc:docChg chg="modSld">
      <pc:chgData name="Debbi Asberry" userId="5a397678-9e8d-4382-8799-f6dcaae1f157" providerId="ADAL" clId="{B1D5A86A-699D-4C8A-8ADB-F057874FE862}" dt="2019-10-14T16:40:31.163" v="52" actId="20577"/>
      <pc:docMkLst>
        <pc:docMk/>
      </pc:docMkLst>
      <pc:sldChg chg="modSp">
        <pc:chgData name="Debbi Asberry" userId="5a397678-9e8d-4382-8799-f6dcaae1f157" providerId="ADAL" clId="{B1D5A86A-699D-4C8A-8ADB-F057874FE862}" dt="2019-10-14T16:40:31.163" v="52" actId="20577"/>
        <pc:sldMkLst>
          <pc:docMk/>
          <pc:sldMk cId="1366821232" sldId="404"/>
        </pc:sldMkLst>
        <pc:spChg chg="mod">
          <ac:chgData name="Debbi Asberry" userId="5a397678-9e8d-4382-8799-f6dcaae1f157" providerId="ADAL" clId="{B1D5A86A-699D-4C8A-8ADB-F057874FE862}" dt="2019-10-14T16:40:31.163" v="52" actId="20577"/>
          <ac:spMkLst>
            <pc:docMk/>
            <pc:sldMk cId="1366821232" sldId="404"/>
            <ac:spMk id="5" creationId="{7CF38581-0C42-4519-92DE-163BCA011595}"/>
          </ac:spMkLst>
        </pc:spChg>
      </pc:sldChg>
      <pc:sldChg chg="modSp">
        <pc:chgData name="Debbi Asberry" userId="5a397678-9e8d-4382-8799-f6dcaae1f157" providerId="ADAL" clId="{B1D5A86A-699D-4C8A-8ADB-F057874FE862}" dt="2019-10-14T16:40:19.323" v="50" actId="20577"/>
        <pc:sldMkLst>
          <pc:docMk/>
          <pc:sldMk cId="1738101261" sldId="878"/>
        </pc:sldMkLst>
        <pc:graphicFrameChg chg="mod">
          <ac:chgData name="Debbi Asberry" userId="5a397678-9e8d-4382-8799-f6dcaae1f157" providerId="ADAL" clId="{B1D5A86A-699D-4C8A-8ADB-F057874FE862}" dt="2019-10-14T16:40:19.323" v="50" actId="20577"/>
          <ac:graphicFrameMkLst>
            <pc:docMk/>
            <pc:sldMk cId="1738101261" sldId="878"/>
            <ac:graphicFrameMk id="3" creationId="{324D93E6-F09C-44A2-82A5-8583FEF0F9CE}"/>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E46774-5F47-4CB0-8D2F-B05DBCB0C81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AC401B0-B1F5-476E-B519-D77804793BB2}">
      <dgm:prSet/>
      <dgm:spPr/>
      <dgm:t>
        <a:bodyPr/>
        <a:lstStyle/>
        <a:p>
          <a:r>
            <a:rPr lang="en-US"/>
            <a:t>Each table should select a Scribe and a Spokesperson</a:t>
          </a:r>
        </a:p>
      </dgm:t>
    </dgm:pt>
    <dgm:pt modelId="{D3A04AD4-7A79-4D4C-8233-2A5DC7072530}" type="parTrans" cxnId="{31E71AC5-48A7-4DA1-8C22-658DAE8A3ABB}">
      <dgm:prSet/>
      <dgm:spPr/>
      <dgm:t>
        <a:bodyPr/>
        <a:lstStyle/>
        <a:p>
          <a:endParaRPr lang="en-US"/>
        </a:p>
      </dgm:t>
    </dgm:pt>
    <dgm:pt modelId="{0FAF4CC1-EB68-4BEE-9F8F-A7A16B0EB9B3}" type="sibTrans" cxnId="{31E71AC5-48A7-4DA1-8C22-658DAE8A3ABB}">
      <dgm:prSet/>
      <dgm:spPr/>
      <dgm:t>
        <a:bodyPr/>
        <a:lstStyle/>
        <a:p>
          <a:endParaRPr lang="en-US"/>
        </a:p>
      </dgm:t>
    </dgm:pt>
    <dgm:pt modelId="{38A7A35B-758C-49F7-A8E3-9DC3902F67A9}">
      <dgm:prSet/>
      <dgm:spPr/>
      <dgm:t>
        <a:bodyPr/>
        <a:lstStyle/>
        <a:p>
          <a:r>
            <a:rPr lang="en-US" dirty="0"/>
            <a:t>Review the assigned Study Product Administration scenario</a:t>
          </a:r>
        </a:p>
      </dgm:t>
    </dgm:pt>
    <dgm:pt modelId="{25995CA6-FD0E-4F3C-99A4-5F029FC44209}" type="parTrans" cxnId="{AA0470AC-1E85-4442-BBA8-A4EE3A79383C}">
      <dgm:prSet/>
      <dgm:spPr/>
      <dgm:t>
        <a:bodyPr/>
        <a:lstStyle/>
        <a:p>
          <a:endParaRPr lang="en-US"/>
        </a:p>
      </dgm:t>
    </dgm:pt>
    <dgm:pt modelId="{8D187F6C-D595-487C-A839-8590D7D9FB85}" type="sibTrans" cxnId="{AA0470AC-1E85-4442-BBA8-A4EE3A79383C}">
      <dgm:prSet/>
      <dgm:spPr/>
      <dgm:t>
        <a:bodyPr/>
        <a:lstStyle/>
        <a:p>
          <a:endParaRPr lang="en-US"/>
        </a:p>
      </dgm:t>
    </dgm:pt>
    <dgm:pt modelId="{F18984BB-0420-4556-A35A-CB2B34A51CFD}">
      <dgm:prSet/>
      <dgm:spPr/>
      <dgm:t>
        <a:bodyPr/>
        <a:lstStyle/>
        <a:p>
          <a:r>
            <a:rPr lang="en-US" dirty="0"/>
            <a:t>Answer the reflection questions</a:t>
          </a:r>
        </a:p>
      </dgm:t>
    </dgm:pt>
    <dgm:pt modelId="{EC6BA154-8E05-4F91-8E92-70ED6CA5A6DA}" type="parTrans" cxnId="{8DC5DDA8-6ACF-4E7E-86B7-19A9A16AD876}">
      <dgm:prSet/>
      <dgm:spPr/>
      <dgm:t>
        <a:bodyPr/>
        <a:lstStyle/>
        <a:p>
          <a:endParaRPr lang="en-US"/>
        </a:p>
      </dgm:t>
    </dgm:pt>
    <dgm:pt modelId="{35A192B5-AC2C-43CB-BDF0-773B8EC81EE2}" type="sibTrans" cxnId="{8DC5DDA8-6ACF-4E7E-86B7-19A9A16AD876}">
      <dgm:prSet/>
      <dgm:spPr/>
      <dgm:t>
        <a:bodyPr/>
        <a:lstStyle/>
        <a:p>
          <a:endParaRPr lang="en-US"/>
        </a:p>
      </dgm:t>
    </dgm:pt>
    <dgm:pt modelId="{44B30994-53C3-4480-B172-8B5B359C7924}">
      <dgm:prSet/>
      <dgm:spPr/>
      <dgm:t>
        <a:bodyPr/>
        <a:lstStyle/>
        <a:p>
          <a:r>
            <a:rPr lang="en-US"/>
            <a:t>Once your table discussion has concluded, be prepared to discuss your concerns and their appropriate corrective and preventive actions with the entire group</a:t>
          </a:r>
        </a:p>
      </dgm:t>
    </dgm:pt>
    <dgm:pt modelId="{09460731-3B09-47BD-825C-29DFD3E332C2}" type="parTrans" cxnId="{5D5DAD46-F0AB-47B3-91C5-3BAF987465D0}">
      <dgm:prSet/>
      <dgm:spPr/>
      <dgm:t>
        <a:bodyPr/>
        <a:lstStyle/>
        <a:p>
          <a:endParaRPr lang="en-US"/>
        </a:p>
      </dgm:t>
    </dgm:pt>
    <dgm:pt modelId="{27AFA0CD-92CE-4C04-829B-0A7792471F69}" type="sibTrans" cxnId="{5D5DAD46-F0AB-47B3-91C5-3BAF987465D0}">
      <dgm:prSet/>
      <dgm:spPr/>
      <dgm:t>
        <a:bodyPr/>
        <a:lstStyle/>
        <a:p>
          <a:endParaRPr lang="en-US"/>
        </a:p>
      </dgm:t>
    </dgm:pt>
    <dgm:pt modelId="{5A4A7B08-DD7B-49F7-AAAF-A994985353D9}" type="pres">
      <dgm:prSet presAssocID="{8AE46774-5F47-4CB0-8D2F-B05DBCB0C81F}" presName="linear" presStyleCnt="0">
        <dgm:presLayoutVars>
          <dgm:animLvl val="lvl"/>
          <dgm:resizeHandles val="exact"/>
        </dgm:presLayoutVars>
      </dgm:prSet>
      <dgm:spPr/>
    </dgm:pt>
    <dgm:pt modelId="{FDEF78BE-C132-45AD-AE1A-390D93A200DB}" type="pres">
      <dgm:prSet presAssocID="{8AC401B0-B1F5-476E-B519-D77804793BB2}" presName="parentText" presStyleLbl="node1" presStyleIdx="0" presStyleCnt="4">
        <dgm:presLayoutVars>
          <dgm:chMax val="0"/>
          <dgm:bulletEnabled val="1"/>
        </dgm:presLayoutVars>
      </dgm:prSet>
      <dgm:spPr/>
    </dgm:pt>
    <dgm:pt modelId="{3F2E11E0-A04D-4C7E-9FDE-F4F7ACFFBD25}" type="pres">
      <dgm:prSet presAssocID="{0FAF4CC1-EB68-4BEE-9F8F-A7A16B0EB9B3}" presName="spacer" presStyleCnt="0"/>
      <dgm:spPr/>
    </dgm:pt>
    <dgm:pt modelId="{01B8823E-6A9B-4446-826A-1C08C0D3D922}" type="pres">
      <dgm:prSet presAssocID="{38A7A35B-758C-49F7-A8E3-9DC3902F67A9}" presName="parentText" presStyleLbl="node1" presStyleIdx="1" presStyleCnt="4" custLinFactNeighborX="0">
        <dgm:presLayoutVars>
          <dgm:chMax val="0"/>
          <dgm:bulletEnabled val="1"/>
        </dgm:presLayoutVars>
      </dgm:prSet>
      <dgm:spPr/>
    </dgm:pt>
    <dgm:pt modelId="{C7CEE772-60AC-4F9E-A0E8-D1E35F7FA55B}" type="pres">
      <dgm:prSet presAssocID="{8D187F6C-D595-487C-A839-8590D7D9FB85}" presName="spacer" presStyleCnt="0"/>
      <dgm:spPr/>
    </dgm:pt>
    <dgm:pt modelId="{13985FE7-753F-4854-80EA-C0A989847820}" type="pres">
      <dgm:prSet presAssocID="{F18984BB-0420-4556-A35A-CB2B34A51CFD}" presName="parentText" presStyleLbl="node1" presStyleIdx="2" presStyleCnt="4">
        <dgm:presLayoutVars>
          <dgm:chMax val="0"/>
          <dgm:bulletEnabled val="1"/>
        </dgm:presLayoutVars>
      </dgm:prSet>
      <dgm:spPr/>
    </dgm:pt>
    <dgm:pt modelId="{C4C6A52B-DA2A-429E-81F6-2EB795E66463}" type="pres">
      <dgm:prSet presAssocID="{35A192B5-AC2C-43CB-BDF0-773B8EC81EE2}" presName="spacer" presStyleCnt="0"/>
      <dgm:spPr/>
    </dgm:pt>
    <dgm:pt modelId="{FE4584F8-D91A-4CF2-B7EF-FEBD9CB35537}" type="pres">
      <dgm:prSet presAssocID="{44B30994-53C3-4480-B172-8B5B359C7924}" presName="parentText" presStyleLbl="node1" presStyleIdx="3" presStyleCnt="4">
        <dgm:presLayoutVars>
          <dgm:chMax val="0"/>
          <dgm:bulletEnabled val="1"/>
        </dgm:presLayoutVars>
      </dgm:prSet>
      <dgm:spPr/>
    </dgm:pt>
  </dgm:ptLst>
  <dgm:cxnLst>
    <dgm:cxn modelId="{A3F53023-9903-4190-8DDA-9872795ACBAB}" type="presOf" srcId="{38A7A35B-758C-49F7-A8E3-9DC3902F67A9}" destId="{01B8823E-6A9B-4446-826A-1C08C0D3D922}" srcOrd="0" destOrd="0" presId="urn:microsoft.com/office/officeart/2005/8/layout/vList2"/>
    <dgm:cxn modelId="{DA4D2838-3F46-47EA-88BE-DACA5AF89212}" type="presOf" srcId="{8AE46774-5F47-4CB0-8D2F-B05DBCB0C81F}" destId="{5A4A7B08-DD7B-49F7-AAAF-A994985353D9}" srcOrd="0" destOrd="0" presId="urn:microsoft.com/office/officeart/2005/8/layout/vList2"/>
    <dgm:cxn modelId="{5D5DAD46-F0AB-47B3-91C5-3BAF987465D0}" srcId="{8AE46774-5F47-4CB0-8D2F-B05DBCB0C81F}" destId="{44B30994-53C3-4480-B172-8B5B359C7924}" srcOrd="3" destOrd="0" parTransId="{09460731-3B09-47BD-825C-29DFD3E332C2}" sibTransId="{27AFA0CD-92CE-4C04-829B-0A7792471F69}"/>
    <dgm:cxn modelId="{8DC5DDA8-6ACF-4E7E-86B7-19A9A16AD876}" srcId="{8AE46774-5F47-4CB0-8D2F-B05DBCB0C81F}" destId="{F18984BB-0420-4556-A35A-CB2B34A51CFD}" srcOrd="2" destOrd="0" parTransId="{EC6BA154-8E05-4F91-8E92-70ED6CA5A6DA}" sibTransId="{35A192B5-AC2C-43CB-BDF0-773B8EC81EE2}"/>
    <dgm:cxn modelId="{ABF25BAA-975D-4BC4-AC0E-F5D19B2BB35B}" type="presOf" srcId="{F18984BB-0420-4556-A35A-CB2B34A51CFD}" destId="{13985FE7-753F-4854-80EA-C0A989847820}" srcOrd="0" destOrd="0" presId="urn:microsoft.com/office/officeart/2005/8/layout/vList2"/>
    <dgm:cxn modelId="{AA0470AC-1E85-4442-BBA8-A4EE3A79383C}" srcId="{8AE46774-5F47-4CB0-8D2F-B05DBCB0C81F}" destId="{38A7A35B-758C-49F7-A8E3-9DC3902F67A9}" srcOrd="1" destOrd="0" parTransId="{25995CA6-FD0E-4F3C-99A4-5F029FC44209}" sibTransId="{8D187F6C-D595-487C-A839-8590D7D9FB85}"/>
    <dgm:cxn modelId="{31E71AC5-48A7-4DA1-8C22-658DAE8A3ABB}" srcId="{8AE46774-5F47-4CB0-8D2F-B05DBCB0C81F}" destId="{8AC401B0-B1F5-476E-B519-D77804793BB2}" srcOrd="0" destOrd="0" parTransId="{D3A04AD4-7A79-4D4C-8233-2A5DC7072530}" sibTransId="{0FAF4CC1-EB68-4BEE-9F8F-A7A16B0EB9B3}"/>
    <dgm:cxn modelId="{211877CA-D83E-4C0C-9E3F-57AC346EB3BF}" type="presOf" srcId="{44B30994-53C3-4480-B172-8B5B359C7924}" destId="{FE4584F8-D91A-4CF2-B7EF-FEBD9CB35537}" srcOrd="0" destOrd="0" presId="urn:microsoft.com/office/officeart/2005/8/layout/vList2"/>
    <dgm:cxn modelId="{17969CF2-FB63-48AF-BA2D-D2FFE3B57E04}" type="presOf" srcId="{8AC401B0-B1F5-476E-B519-D77804793BB2}" destId="{FDEF78BE-C132-45AD-AE1A-390D93A200DB}" srcOrd="0" destOrd="0" presId="urn:microsoft.com/office/officeart/2005/8/layout/vList2"/>
    <dgm:cxn modelId="{972F135B-F9B7-4AD7-8A6A-97C8FA7BB59A}" type="presParOf" srcId="{5A4A7B08-DD7B-49F7-AAAF-A994985353D9}" destId="{FDEF78BE-C132-45AD-AE1A-390D93A200DB}" srcOrd="0" destOrd="0" presId="urn:microsoft.com/office/officeart/2005/8/layout/vList2"/>
    <dgm:cxn modelId="{C7E0A103-7EDC-436E-99AB-3EFFEEB34A3E}" type="presParOf" srcId="{5A4A7B08-DD7B-49F7-AAAF-A994985353D9}" destId="{3F2E11E0-A04D-4C7E-9FDE-F4F7ACFFBD25}" srcOrd="1" destOrd="0" presId="urn:microsoft.com/office/officeart/2005/8/layout/vList2"/>
    <dgm:cxn modelId="{2A3667A3-1539-4D4A-9273-EF908E5C199F}" type="presParOf" srcId="{5A4A7B08-DD7B-49F7-AAAF-A994985353D9}" destId="{01B8823E-6A9B-4446-826A-1C08C0D3D922}" srcOrd="2" destOrd="0" presId="urn:microsoft.com/office/officeart/2005/8/layout/vList2"/>
    <dgm:cxn modelId="{ADB224D5-BF25-48A6-96C5-5A20CA64BD3E}" type="presParOf" srcId="{5A4A7B08-DD7B-49F7-AAAF-A994985353D9}" destId="{C7CEE772-60AC-4F9E-A0E8-D1E35F7FA55B}" srcOrd="3" destOrd="0" presId="urn:microsoft.com/office/officeart/2005/8/layout/vList2"/>
    <dgm:cxn modelId="{6CAF97EB-BCC8-448B-8B79-FC97AE59D8F4}" type="presParOf" srcId="{5A4A7B08-DD7B-49F7-AAAF-A994985353D9}" destId="{13985FE7-753F-4854-80EA-C0A989847820}" srcOrd="4" destOrd="0" presId="urn:microsoft.com/office/officeart/2005/8/layout/vList2"/>
    <dgm:cxn modelId="{5FC013C5-3A7D-4FCE-AE91-538F923F1471}" type="presParOf" srcId="{5A4A7B08-DD7B-49F7-AAAF-A994985353D9}" destId="{C4C6A52B-DA2A-429E-81F6-2EB795E66463}" srcOrd="5" destOrd="0" presId="urn:microsoft.com/office/officeart/2005/8/layout/vList2"/>
    <dgm:cxn modelId="{7881A44A-4C8F-4271-82C1-6AF03B22FE93}" type="presParOf" srcId="{5A4A7B08-DD7B-49F7-AAAF-A994985353D9}" destId="{FE4584F8-D91A-4CF2-B7EF-FEBD9CB35537}"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F78BE-C132-45AD-AE1A-390D93A200DB}">
      <dsp:nvSpPr>
        <dsp:cNvPr id="0" name=""/>
        <dsp:cNvSpPr/>
      </dsp:nvSpPr>
      <dsp:spPr>
        <a:xfrm>
          <a:off x="0" y="59849"/>
          <a:ext cx="11010711" cy="1316250"/>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Each table should select a Scribe and a Spokesperson</a:t>
          </a:r>
        </a:p>
      </dsp:txBody>
      <dsp:txXfrm>
        <a:off x="64254" y="124103"/>
        <a:ext cx="10882203" cy="1187742"/>
      </dsp:txXfrm>
    </dsp:sp>
    <dsp:sp modelId="{01B8823E-6A9B-4446-826A-1C08C0D3D922}">
      <dsp:nvSpPr>
        <dsp:cNvPr id="0" name=""/>
        <dsp:cNvSpPr/>
      </dsp:nvSpPr>
      <dsp:spPr>
        <a:xfrm>
          <a:off x="0" y="1448099"/>
          <a:ext cx="11010711" cy="1316250"/>
        </a:xfrm>
        <a:prstGeom prst="roundRect">
          <a:avLst/>
        </a:prstGeom>
        <a:solidFill>
          <a:schemeClr val="accent5">
            <a:hueOff val="-191548"/>
            <a:satOff val="-1031"/>
            <a:lumOff val="496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Review the assigned Study Product Administration scenario</a:t>
          </a:r>
        </a:p>
      </dsp:txBody>
      <dsp:txXfrm>
        <a:off x="64254" y="1512353"/>
        <a:ext cx="10882203" cy="1187742"/>
      </dsp:txXfrm>
    </dsp:sp>
    <dsp:sp modelId="{13985FE7-753F-4854-80EA-C0A989847820}">
      <dsp:nvSpPr>
        <dsp:cNvPr id="0" name=""/>
        <dsp:cNvSpPr/>
      </dsp:nvSpPr>
      <dsp:spPr>
        <a:xfrm>
          <a:off x="0" y="2836349"/>
          <a:ext cx="11010711" cy="1316250"/>
        </a:xfrm>
        <a:prstGeom prst="roundRect">
          <a:avLst/>
        </a:prstGeom>
        <a:solidFill>
          <a:schemeClr val="accent5">
            <a:hueOff val="-383095"/>
            <a:satOff val="-2061"/>
            <a:lumOff val="993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Answer the reflection questions</a:t>
          </a:r>
        </a:p>
      </dsp:txBody>
      <dsp:txXfrm>
        <a:off x="64254" y="2900603"/>
        <a:ext cx="10882203" cy="1187742"/>
      </dsp:txXfrm>
    </dsp:sp>
    <dsp:sp modelId="{FE4584F8-D91A-4CF2-B7EF-FEBD9CB35537}">
      <dsp:nvSpPr>
        <dsp:cNvPr id="0" name=""/>
        <dsp:cNvSpPr/>
      </dsp:nvSpPr>
      <dsp:spPr>
        <a:xfrm>
          <a:off x="0" y="4224600"/>
          <a:ext cx="11010711" cy="1316250"/>
        </a:xfrm>
        <a:prstGeom prst="roundRect">
          <a:avLst/>
        </a:prstGeom>
        <a:solidFill>
          <a:schemeClr val="accent5">
            <a:hueOff val="-574643"/>
            <a:satOff val="-3092"/>
            <a:lumOff val="1490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Once your table discussion has concluded, be prepared to discuss your concerns and their appropriate corrective and preventive actions with the entire group</a:t>
          </a:r>
        </a:p>
      </dsp:txBody>
      <dsp:txXfrm>
        <a:off x="64254" y="4288854"/>
        <a:ext cx="10882203" cy="11877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8740E-E3CA-4E42-B582-D86F90DCD522}" type="datetimeFigureOut">
              <a:rPr lang="en-US" smtClean="0"/>
              <a:t>10/14/2019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7DB5D-478F-4E7C-9755-BCCED0171C60}" type="slidenum">
              <a:rPr lang="en-US" smtClean="0"/>
              <a:t>‹#›</a:t>
            </a:fld>
            <a:endParaRPr lang="en-US" dirty="0"/>
          </a:p>
        </p:txBody>
      </p:sp>
    </p:spTree>
    <p:extLst>
      <p:ext uri="{BB962C8B-B14F-4D97-AF65-F5344CB8AC3E}">
        <p14:creationId xmlns:p14="http://schemas.microsoft.com/office/powerpoint/2010/main" val="3374218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1</a:t>
            </a:fld>
            <a:endParaRPr lang="en-US" dirty="0"/>
          </a:p>
        </p:txBody>
      </p:sp>
    </p:spTree>
    <p:extLst>
      <p:ext uri="{BB962C8B-B14F-4D97-AF65-F5344CB8AC3E}">
        <p14:creationId xmlns:p14="http://schemas.microsoft.com/office/powerpoint/2010/main" val="4191779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E2AA3592-D5F1-C049-A75C-8C2FAAE2A508}" type="slidenum">
              <a:rPr lang="en-US" smtClean="0"/>
              <a:t>2</a:t>
            </a:fld>
            <a:endParaRPr lang="en-US" dirty="0"/>
          </a:p>
        </p:txBody>
      </p:sp>
    </p:spTree>
    <p:extLst>
      <p:ext uri="{BB962C8B-B14F-4D97-AF65-F5344CB8AC3E}">
        <p14:creationId xmlns:p14="http://schemas.microsoft.com/office/powerpoint/2010/main" val="2977800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p:spPr>
        <p:txBody>
          <a:bodyPr/>
          <a:lstStyle/>
          <a:p>
            <a:pPr defTabSz="937272"/>
            <a:fld id="{466A34FE-37FF-428C-A019-14316B17FC8F}" type="slidenum">
              <a:rPr lang="en-US" smtClean="0">
                <a:cs typeface="Arial" charset="0"/>
              </a:rPr>
              <a:pPr defTabSz="937272"/>
              <a:t>3</a:t>
            </a:fld>
            <a:endParaRPr lang="en-US" dirty="0">
              <a:cs typeface="Arial" charset="0"/>
            </a:endParaRPr>
          </a:p>
        </p:txBody>
      </p:sp>
      <p:sp>
        <p:nvSpPr>
          <p:cNvPr id="211970" name="Rectangle 2"/>
          <p:cNvSpPr>
            <a:spLocks noGrp="1" noRot="1" noChangeAspect="1" noChangeArrowheads="1" noTextEdit="1"/>
          </p:cNvSpPr>
          <p:nvPr>
            <p:ph type="sldImg"/>
          </p:nvPr>
        </p:nvSpPr>
        <p:spPr>
          <a:xfrm>
            <a:off x="430213" y="709613"/>
            <a:ext cx="6227762" cy="3503612"/>
          </a:xfrm>
          <a:ln/>
        </p:spPr>
      </p:sp>
      <p:sp>
        <p:nvSpPr>
          <p:cNvPr id="211971" name="Rectangle 3"/>
          <p:cNvSpPr>
            <a:spLocks noGrp="1" noChangeArrowheads="1"/>
          </p:cNvSpPr>
          <p:nvPr>
            <p:ph type="body" idx="1"/>
          </p:nvPr>
        </p:nvSpPr>
        <p:spPr>
          <a:xfrm>
            <a:off x="945096" y="4454544"/>
            <a:ext cx="5196412" cy="4214793"/>
          </a:xfrm>
          <a:noFill/>
          <a:ln/>
        </p:spPr>
        <p:txBody>
          <a:bodyPr/>
          <a:lstStyle/>
          <a:p>
            <a:pPr eaLnBrk="1" hangingPunct="1"/>
            <a:endParaRPr lang="pt-BR" sz="1600" dirty="0">
              <a:latin typeface="Tahoma" pitchFamily="34" charset="0"/>
            </a:endParaRPr>
          </a:p>
        </p:txBody>
      </p:sp>
      <p:sp>
        <p:nvSpPr>
          <p:cNvPr id="211972" name="Text Box 4"/>
          <p:cNvSpPr txBox="1">
            <a:spLocks noChangeArrowheads="1"/>
          </p:cNvSpPr>
          <p:nvPr/>
        </p:nvSpPr>
        <p:spPr bwMode="auto">
          <a:xfrm>
            <a:off x="3330256" y="5616528"/>
            <a:ext cx="2338707" cy="466712"/>
          </a:xfrm>
          <a:prstGeom prst="rect">
            <a:avLst/>
          </a:prstGeom>
          <a:noFill/>
          <a:ln w="12700">
            <a:noFill/>
            <a:miter lim="800000"/>
            <a:headEnd type="none" w="sm" len="sm"/>
            <a:tailEnd type="none" w="sm" len="sm"/>
          </a:ln>
        </p:spPr>
        <p:txBody>
          <a:bodyPr lIns="94011" tIns="47005" rIns="94011" bIns="47005">
            <a:spAutoFit/>
          </a:bodyPr>
          <a:lstStyle/>
          <a:p>
            <a:pPr defTabSz="937272" eaLnBrk="0" hangingPunct="0">
              <a:spcBef>
                <a:spcPct val="50000"/>
              </a:spcBef>
            </a:pPr>
            <a:endParaRPr lang="pt-BR" sz="2400" dirty="0">
              <a:latin typeface="Times New Roman" pitchFamily="18" charset="0"/>
            </a:endParaRPr>
          </a:p>
        </p:txBody>
      </p:sp>
    </p:spTree>
    <p:extLst>
      <p:ext uri="{BB962C8B-B14F-4D97-AF65-F5344CB8AC3E}">
        <p14:creationId xmlns:p14="http://schemas.microsoft.com/office/powerpoint/2010/main" val="2593457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878">
              <a:defRPr/>
            </a:pPr>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4</a:t>
            </a:fld>
            <a:endParaRPr lang="en-US" dirty="0"/>
          </a:p>
        </p:txBody>
      </p:sp>
    </p:spTree>
    <p:extLst>
      <p:ext uri="{BB962C8B-B14F-4D97-AF65-F5344CB8AC3E}">
        <p14:creationId xmlns:p14="http://schemas.microsoft.com/office/powerpoint/2010/main" val="3514803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JM" dirty="0"/>
              <a:t>a</a:t>
            </a:r>
          </a:p>
        </p:txBody>
      </p:sp>
      <p:sp>
        <p:nvSpPr>
          <p:cNvPr id="4" name="Slide Number Placeholder 3"/>
          <p:cNvSpPr>
            <a:spLocks noGrp="1"/>
          </p:cNvSpPr>
          <p:nvPr>
            <p:ph type="sldNum" sz="quarter" idx="10"/>
          </p:nvPr>
        </p:nvSpPr>
        <p:spPr/>
        <p:txBody>
          <a:bodyPr/>
          <a:lstStyle/>
          <a:p>
            <a:fld id="{E2AA3592-D5F1-C049-A75C-8C2FAAE2A508}" type="slidenum">
              <a:rPr lang="en-US" smtClean="0"/>
              <a:t>5</a:t>
            </a:fld>
            <a:endParaRPr lang="en-US" dirty="0"/>
          </a:p>
        </p:txBody>
      </p:sp>
    </p:spTree>
    <p:extLst>
      <p:ext uri="{BB962C8B-B14F-4D97-AF65-F5344CB8AC3E}">
        <p14:creationId xmlns:p14="http://schemas.microsoft.com/office/powerpoint/2010/main" val="15173731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198" b="1">
                <a:solidFill>
                  <a:schemeClr val="tx2">
                    <a:lumMod val="7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08538" y="1604788"/>
            <a:ext cx="11010711" cy="48794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59044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029" y="2321695"/>
            <a:ext cx="2554669" cy="1463673"/>
          </a:xfrm>
        </p:spPr>
        <p:txBody>
          <a:bodyPr/>
          <a:lstStyle/>
          <a:p>
            <a:r>
              <a:rPr lang="en-US" dirty="0"/>
              <a:t>Click icon to add picture</a:t>
            </a:r>
          </a:p>
        </p:txBody>
      </p:sp>
      <p:sp>
        <p:nvSpPr>
          <p:cNvPr id="4" name="Picture Placeholder 4"/>
          <p:cNvSpPr>
            <a:spLocks noGrp="1"/>
          </p:cNvSpPr>
          <p:nvPr>
            <p:ph type="pic" sz="quarter" idx="12"/>
          </p:nvPr>
        </p:nvSpPr>
        <p:spPr>
          <a:xfrm>
            <a:off x="6205034" y="2321695"/>
            <a:ext cx="2554669" cy="1463673"/>
          </a:xfrm>
        </p:spPr>
        <p:txBody>
          <a:bodyPr/>
          <a:lstStyle/>
          <a:p>
            <a:r>
              <a:rPr lang="en-US" dirty="0"/>
              <a:t>Click icon to add picture</a:t>
            </a:r>
          </a:p>
        </p:txBody>
      </p:sp>
      <p:sp>
        <p:nvSpPr>
          <p:cNvPr id="6" name="Picture Placeholder 4"/>
          <p:cNvSpPr>
            <a:spLocks noGrp="1"/>
          </p:cNvSpPr>
          <p:nvPr>
            <p:ph type="pic" sz="quarter" idx="13"/>
          </p:nvPr>
        </p:nvSpPr>
        <p:spPr>
          <a:xfrm>
            <a:off x="8957538" y="2321695"/>
            <a:ext cx="2554669" cy="1463673"/>
          </a:xfrm>
        </p:spPr>
        <p:txBody>
          <a:bodyPr/>
          <a:lstStyle/>
          <a:p>
            <a:r>
              <a:rPr lang="en-US" dirty="0"/>
              <a:t>Click icon to add picture</a:t>
            </a:r>
          </a:p>
        </p:txBody>
      </p:sp>
      <p:sp>
        <p:nvSpPr>
          <p:cNvPr id="7" name="Title Placeholder 1"/>
          <p:cNvSpPr>
            <a:spLocks noGrp="1"/>
          </p:cNvSpPr>
          <p:nvPr>
            <p:ph type="title"/>
          </p:nvPr>
        </p:nvSpPr>
        <p:spPr>
          <a:xfrm>
            <a:off x="508539"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
        <p:nvSpPr>
          <p:cNvPr id="8" name="Picture Placeholder 4"/>
          <p:cNvSpPr>
            <a:spLocks noGrp="1"/>
          </p:cNvSpPr>
          <p:nvPr>
            <p:ph type="pic" sz="quarter" idx="14"/>
          </p:nvPr>
        </p:nvSpPr>
        <p:spPr>
          <a:xfrm>
            <a:off x="3452532" y="2321695"/>
            <a:ext cx="2554669" cy="1463673"/>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316373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8641" y="137232"/>
            <a:ext cx="11903660" cy="2259720"/>
          </a:xfrm>
        </p:spPr>
        <p:txBody>
          <a:bodyPr/>
          <a:lstStyle/>
          <a:p>
            <a:r>
              <a:rPr lang="en-US" dirty="0"/>
              <a:t>Click icon to add picture</a:t>
            </a:r>
          </a:p>
        </p:txBody>
      </p:sp>
      <p:sp>
        <p:nvSpPr>
          <p:cNvPr id="2" name="Title 1"/>
          <p:cNvSpPr>
            <a:spLocks noGrp="1"/>
          </p:cNvSpPr>
          <p:nvPr>
            <p:ph type="title"/>
          </p:nvPr>
        </p:nvSpPr>
        <p:spPr>
          <a:xfrm>
            <a:off x="508539" y="2395728"/>
            <a:ext cx="11010711" cy="114300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617601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Midd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223129"/>
            <a:ext cx="12192000" cy="2573785"/>
          </a:xfrm>
        </p:spPr>
        <p:txBody>
          <a:bodyPr/>
          <a:lstStyle/>
          <a:p>
            <a:r>
              <a:rPr lang="en-US" dirty="0"/>
              <a:t>Click icon to add picture</a:t>
            </a:r>
          </a:p>
        </p:txBody>
      </p:sp>
      <p:sp>
        <p:nvSpPr>
          <p:cNvPr id="3" name="Title Placeholder 1"/>
          <p:cNvSpPr>
            <a:spLocks noGrp="1"/>
          </p:cNvSpPr>
          <p:nvPr>
            <p:ph type="title"/>
          </p:nvPr>
        </p:nvSpPr>
        <p:spPr>
          <a:xfrm>
            <a:off x="513436"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77394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448303" y="136913"/>
            <a:ext cx="6589668" cy="6594091"/>
          </a:xfrm>
        </p:spPr>
        <p:txBody>
          <a:bodyPr/>
          <a:lstStyle/>
          <a:p>
            <a:r>
              <a:rPr lang="en-US" dirty="0"/>
              <a:t>Click icon to add picture</a:t>
            </a:r>
          </a:p>
        </p:txBody>
      </p:sp>
      <p:sp>
        <p:nvSpPr>
          <p:cNvPr id="2" name="Title 1"/>
          <p:cNvSpPr>
            <a:spLocks noGrp="1"/>
          </p:cNvSpPr>
          <p:nvPr>
            <p:ph type="title"/>
          </p:nvPr>
        </p:nvSpPr>
        <p:spPr>
          <a:xfrm>
            <a:off x="351223" y="294525"/>
            <a:ext cx="4939764" cy="1143000"/>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3587004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ll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120409" y="136913"/>
            <a:ext cx="4930201" cy="6594091"/>
          </a:xfrm>
        </p:spPr>
        <p:txBody>
          <a:bodyPr/>
          <a:lstStyle/>
          <a:p>
            <a:r>
              <a:rPr lang="en-US" dirty="0"/>
              <a:t>Click icon to add picture</a:t>
            </a:r>
          </a:p>
        </p:txBody>
      </p:sp>
      <p:sp>
        <p:nvSpPr>
          <p:cNvPr id="3" name="Title 2"/>
          <p:cNvSpPr>
            <a:spLocks noGrp="1"/>
          </p:cNvSpPr>
          <p:nvPr>
            <p:ph type="title"/>
          </p:nvPr>
        </p:nvSpPr>
        <p:spPr>
          <a:xfrm>
            <a:off x="508540" y="576072"/>
            <a:ext cx="5897880" cy="1143000"/>
          </a:xfrm>
        </p:spPr>
        <p:txBody>
          <a:bodyPr/>
          <a:lstStyle>
            <a:lvl1pPr algn="ctr">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41355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919055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053258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95069838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34919369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408049147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opic/Section Break 1">
    <p:spTree>
      <p:nvGrpSpPr>
        <p:cNvPr id="1" name=""/>
        <p:cNvGrpSpPr/>
        <p:nvPr/>
      </p:nvGrpSpPr>
      <p:grpSpPr>
        <a:xfrm>
          <a:off x="0" y="0"/>
          <a:ext cx="0" cy="0"/>
          <a:chOff x="0" y="0"/>
          <a:chExt cx="0" cy="0"/>
        </a:xfrm>
      </p:grpSpPr>
      <p:sp>
        <p:nvSpPr>
          <p:cNvPr id="6" name="Rectangle 5"/>
          <p:cNvSpPr/>
          <p:nvPr userDrawn="1"/>
        </p:nvSpPr>
        <p:spPr>
          <a:xfrm>
            <a:off x="138684" y="132588"/>
            <a:ext cx="11914632" cy="57592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869" tIns="60933" rIns="121869" bIns="60933" rtlCol="0" anchor="ctr"/>
          <a:lstStyle/>
          <a:p>
            <a:pPr lvl="2"/>
            <a:endParaRPr lang="en-US" sz="2499" dirty="0">
              <a:latin typeface="Open Sans" panose="020B0606030504020204" pitchFamily="34" charset="0"/>
              <a:cs typeface="Open Sans" panose="020B0606030504020204" pitchFamily="34" charset="0"/>
            </a:endParaRPr>
          </a:p>
        </p:txBody>
      </p:sp>
      <p:sp>
        <p:nvSpPr>
          <p:cNvPr id="7" name="Rectangle 6"/>
          <p:cNvSpPr/>
          <p:nvPr userDrawn="1"/>
        </p:nvSpPr>
        <p:spPr>
          <a:xfrm>
            <a:off x="138684" y="5895703"/>
            <a:ext cx="11914632" cy="829709"/>
          </a:xfrm>
          <a:prstGeom prst="rect">
            <a:avLst/>
          </a:prstGeom>
          <a:solidFill>
            <a:schemeClr val="tx2">
              <a:lumMod val="20000"/>
              <a:lumOff val="8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4707159-FA50-44FD-BF69-C7BA6F8D955F}"/>
              </a:ext>
            </a:extLst>
          </p:cNvPr>
          <p:cNvSpPr/>
          <p:nvPr userDrawn="1"/>
        </p:nvSpPr>
        <p:spPr>
          <a:xfrm>
            <a:off x="1" y="2086054"/>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2156847-20A4-4905-B0C1-3322F4402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416" y="8936083"/>
            <a:ext cx="649657" cy="649224"/>
          </a:xfrm>
          <a:prstGeom prst="rect">
            <a:avLst/>
          </a:prstGeom>
        </p:spPr>
      </p:pic>
      <p:pic>
        <p:nvPicPr>
          <p:cNvPr id="12" name="Picture 11">
            <a:extLst>
              <a:ext uri="{FF2B5EF4-FFF2-40B4-BE49-F238E27FC236}">
                <a16:creationId xmlns:a16="http://schemas.microsoft.com/office/drawing/2014/main" id="{89BFB525-936B-4E12-9FEA-0E5DBBCF6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073" y="5987899"/>
            <a:ext cx="2648543" cy="645315"/>
          </a:xfrm>
          <a:prstGeom prst="rect">
            <a:avLst/>
          </a:prstGeom>
        </p:spPr>
      </p:pic>
      <p:pic>
        <p:nvPicPr>
          <p:cNvPr id="14" name="Picture 13">
            <a:extLst>
              <a:ext uri="{FF2B5EF4-FFF2-40B4-BE49-F238E27FC236}">
                <a16:creationId xmlns:a16="http://schemas.microsoft.com/office/drawing/2014/main" id="{D2ACFF68-E91A-4943-84EB-F027650B9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71137" y="5983990"/>
            <a:ext cx="1725695" cy="649224"/>
          </a:xfrm>
          <a:prstGeom prst="rect">
            <a:avLst/>
          </a:prstGeom>
        </p:spPr>
      </p:pic>
      <p:pic>
        <p:nvPicPr>
          <p:cNvPr id="16" name="Picture 15">
            <a:extLst>
              <a:ext uri="{FF2B5EF4-FFF2-40B4-BE49-F238E27FC236}">
                <a16:creationId xmlns:a16="http://schemas.microsoft.com/office/drawing/2014/main" id="{FDE7AD20-671F-42D8-9FFC-311BA49E99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5168" y="5983990"/>
            <a:ext cx="649657" cy="649224"/>
          </a:xfrm>
          <a:prstGeom prst="rect">
            <a:avLst/>
          </a:prstGeom>
        </p:spPr>
      </p:pic>
      <p:sp>
        <p:nvSpPr>
          <p:cNvPr id="17" name="TextBox 16">
            <a:extLst>
              <a:ext uri="{FF2B5EF4-FFF2-40B4-BE49-F238E27FC236}">
                <a16:creationId xmlns:a16="http://schemas.microsoft.com/office/drawing/2014/main" id="{9B922AB6-9F9D-4035-8CCB-1DAEA2F35BB8}"/>
              </a:ext>
            </a:extLst>
          </p:cNvPr>
          <p:cNvSpPr txBox="1"/>
          <p:nvPr userDrawn="1"/>
        </p:nvSpPr>
        <p:spPr>
          <a:xfrm>
            <a:off x="4762587" y="6031603"/>
            <a:ext cx="4846320" cy="553998"/>
          </a:xfrm>
          <a:prstGeom prst="rect">
            <a:avLst/>
          </a:prstGeom>
        </p:spPr>
        <p:txBody>
          <a:bodyPr wrap="square" lIns="0" tIns="0" rIns="0" bIns="0" rtlCol="0" anchor="ctr">
            <a:spAutoFit/>
          </a:bodyPr>
          <a:lstStyle/>
          <a:p>
            <a:pPr marL="0" indent="0">
              <a:spcBef>
                <a:spcPts val="0"/>
              </a:spcBef>
              <a:buNone/>
            </a:pPr>
            <a:r>
              <a:rPr lang="en-US" sz="900" dirty="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2" name="Title 1">
            <a:extLst>
              <a:ext uri="{FF2B5EF4-FFF2-40B4-BE49-F238E27FC236}">
                <a16:creationId xmlns:a16="http://schemas.microsoft.com/office/drawing/2014/main" id="{449B37C2-FCD4-4E22-B4EA-ABE75C6D5255}"/>
              </a:ext>
            </a:extLst>
          </p:cNvPr>
          <p:cNvSpPr>
            <a:spLocks noGrp="1"/>
          </p:cNvSpPr>
          <p:nvPr>
            <p:ph type="title"/>
          </p:nvPr>
        </p:nvSpPr>
        <p:spPr>
          <a:xfrm>
            <a:off x="1124405" y="2440690"/>
            <a:ext cx="10575741" cy="1143000"/>
          </a:xfrm>
        </p:spPr>
        <p:txBody>
          <a:bodyPr lIns="0" tIns="0" rIns="0" bIns="0"/>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608133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opic/Section Break_2">
    <p:spTree>
      <p:nvGrpSpPr>
        <p:cNvPr id="1" name=""/>
        <p:cNvGrpSpPr/>
        <p:nvPr/>
      </p:nvGrpSpPr>
      <p:grpSpPr>
        <a:xfrm>
          <a:off x="0" y="0"/>
          <a:ext cx="0" cy="0"/>
          <a:chOff x="0" y="0"/>
          <a:chExt cx="0" cy="0"/>
        </a:xfrm>
      </p:grpSpPr>
      <p:sp>
        <p:nvSpPr>
          <p:cNvPr id="6" name="Rectangle 5"/>
          <p:cNvSpPr/>
          <p:nvPr userDrawn="1"/>
        </p:nvSpPr>
        <p:spPr>
          <a:xfrm>
            <a:off x="138684" y="132588"/>
            <a:ext cx="11914632" cy="57592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869" tIns="60933" rIns="121869" bIns="60933" rtlCol="0" anchor="ctr"/>
          <a:lstStyle/>
          <a:p>
            <a:pPr lvl="2"/>
            <a:endParaRPr lang="en-US" sz="2499" dirty="0">
              <a:latin typeface="Open Sans" panose="020B0606030504020204" pitchFamily="34" charset="0"/>
              <a:cs typeface="Open Sans" panose="020B0606030504020204" pitchFamily="34" charset="0"/>
            </a:endParaRPr>
          </a:p>
        </p:txBody>
      </p:sp>
      <p:sp>
        <p:nvSpPr>
          <p:cNvPr id="7" name="Rectangle 6"/>
          <p:cNvSpPr/>
          <p:nvPr userDrawn="1"/>
        </p:nvSpPr>
        <p:spPr>
          <a:xfrm>
            <a:off x="138684" y="5895703"/>
            <a:ext cx="11914632" cy="829709"/>
          </a:xfrm>
          <a:prstGeom prst="rect">
            <a:avLst/>
          </a:prstGeom>
          <a:solidFill>
            <a:schemeClr val="tx2">
              <a:lumMod val="20000"/>
              <a:lumOff val="8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4707159-FA50-44FD-BF69-C7BA6F8D955F}"/>
              </a:ext>
            </a:extLst>
          </p:cNvPr>
          <p:cNvSpPr/>
          <p:nvPr userDrawn="1"/>
        </p:nvSpPr>
        <p:spPr>
          <a:xfrm>
            <a:off x="1" y="2086054"/>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2156847-20A4-4905-B0C1-3322F4402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416" y="8936083"/>
            <a:ext cx="649657" cy="649224"/>
          </a:xfrm>
          <a:prstGeom prst="rect">
            <a:avLst/>
          </a:prstGeom>
        </p:spPr>
      </p:pic>
      <p:pic>
        <p:nvPicPr>
          <p:cNvPr id="12" name="Picture 11">
            <a:extLst>
              <a:ext uri="{FF2B5EF4-FFF2-40B4-BE49-F238E27FC236}">
                <a16:creationId xmlns:a16="http://schemas.microsoft.com/office/drawing/2014/main" id="{89BFB525-936B-4E12-9FEA-0E5DBBCF6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073" y="5987899"/>
            <a:ext cx="2648543" cy="645315"/>
          </a:xfrm>
          <a:prstGeom prst="rect">
            <a:avLst/>
          </a:prstGeom>
        </p:spPr>
      </p:pic>
      <p:pic>
        <p:nvPicPr>
          <p:cNvPr id="14" name="Picture 13">
            <a:extLst>
              <a:ext uri="{FF2B5EF4-FFF2-40B4-BE49-F238E27FC236}">
                <a16:creationId xmlns:a16="http://schemas.microsoft.com/office/drawing/2014/main" id="{D2ACFF68-E91A-4943-84EB-F027650B9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21804" y="2086055"/>
            <a:ext cx="4923503" cy="1852271"/>
          </a:xfrm>
          <a:prstGeom prst="rect">
            <a:avLst/>
          </a:prstGeom>
        </p:spPr>
      </p:pic>
      <p:pic>
        <p:nvPicPr>
          <p:cNvPr id="16" name="Picture 15">
            <a:extLst>
              <a:ext uri="{FF2B5EF4-FFF2-40B4-BE49-F238E27FC236}">
                <a16:creationId xmlns:a16="http://schemas.microsoft.com/office/drawing/2014/main" id="{FDE7AD20-671F-42D8-9FFC-311BA49E99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5168" y="5983990"/>
            <a:ext cx="649657" cy="649224"/>
          </a:xfrm>
          <a:prstGeom prst="rect">
            <a:avLst/>
          </a:prstGeom>
        </p:spPr>
      </p:pic>
      <p:sp>
        <p:nvSpPr>
          <p:cNvPr id="17" name="TextBox 16">
            <a:extLst>
              <a:ext uri="{FF2B5EF4-FFF2-40B4-BE49-F238E27FC236}">
                <a16:creationId xmlns:a16="http://schemas.microsoft.com/office/drawing/2014/main" id="{9B922AB6-9F9D-4035-8CCB-1DAEA2F35BB8}"/>
              </a:ext>
            </a:extLst>
          </p:cNvPr>
          <p:cNvSpPr txBox="1"/>
          <p:nvPr userDrawn="1"/>
        </p:nvSpPr>
        <p:spPr>
          <a:xfrm>
            <a:off x="6950512" y="6031603"/>
            <a:ext cx="4846320" cy="553998"/>
          </a:xfrm>
          <a:prstGeom prst="rect">
            <a:avLst/>
          </a:prstGeom>
        </p:spPr>
        <p:txBody>
          <a:bodyPr wrap="square" lIns="0" tIns="0" rIns="0" bIns="0" rtlCol="0" anchor="ctr">
            <a:spAutoFit/>
          </a:bodyPr>
          <a:lstStyle/>
          <a:p>
            <a:pPr marL="0" indent="0">
              <a:spcBef>
                <a:spcPts val="0"/>
              </a:spcBef>
              <a:buNone/>
            </a:pPr>
            <a:r>
              <a:rPr lang="en-US" sz="900" dirty="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2" name="Title 1">
            <a:extLst>
              <a:ext uri="{FF2B5EF4-FFF2-40B4-BE49-F238E27FC236}">
                <a16:creationId xmlns:a16="http://schemas.microsoft.com/office/drawing/2014/main" id="{7E738261-874D-464C-99AB-8C38264F5831}"/>
              </a:ext>
            </a:extLst>
          </p:cNvPr>
          <p:cNvSpPr>
            <a:spLocks noGrp="1"/>
          </p:cNvSpPr>
          <p:nvPr>
            <p:ph type="title"/>
          </p:nvPr>
        </p:nvSpPr>
        <p:spPr>
          <a:xfrm>
            <a:off x="1124406" y="2086055"/>
            <a:ext cx="5328349" cy="1852270"/>
          </a:xfrm>
        </p:spPr>
        <p:txBody>
          <a:bodyPr lIns="0" tIns="0" rIns="0" bIns="0"/>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60193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dirty="0"/>
              <a:t>Click icon to add picture</a:t>
            </a:r>
          </a:p>
        </p:txBody>
      </p:sp>
      <p:sp>
        <p:nvSpPr>
          <p:cNvPr id="4" name="Title 3"/>
          <p:cNvSpPr>
            <a:spLocks noGrp="1"/>
          </p:cNvSpPr>
          <p:nvPr>
            <p:ph type="title"/>
          </p:nvPr>
        </p:nvSpPr>
        <p:spPr>
          <a:xfrm>
            <a:off x="896112" y="4169664"/>
            <a:ext cx="10415016" cy="868680"/>
          </a:xfrm>
        </p:spPr>
        <p:txBody>
          <a:bodyPr/>
          <a:lstStyle>
            <a:lvl1pPr algn="ct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07246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dirty="0"/>
              <a:t>Click icon to add picture</a:t>
            </a:r>
          </a:p>
        </p:txBody>
      </p:sp>
      <p:sp>
        <p:nvSpPr>
          <p:cNvPr id="2" name="Title 1"/>
          <p:cNvSpPr>
            <a:spLocks noGrp="1"/>
          </p:cNvSpPr>
          <p:nvPr>
            <p:ph type="title"/>
          </p:nvPr>
        </p:nvSpPr>
        <p:spPr>
          <a:xfrm>
            <a:off x="6464808" y="2578608"/>
            <a:ext cx="4855464" cy="1143000"/>
          </a:xfrm>
        </p:spPr>
        <p:txBody>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661624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9244" y="137194"/>
            <a:ext cx="11913056" cy="6593809"/>
          </a:xfrm>
        </p:spPr>
        <p:txBody>
          <a:bodyPr>
            <a:normAutofit/>
          </a:bodyPr>
          <a:lstStyle>
            <a:lvl1pPr>
              <a:defRPr sz="2000"/>
            </a:lvl1pPr>
          </a:lstStyle>
          <a:p>
            <a:r>
              <a:rPr lang="en-US" dirty="0"/>
              <a:t>Click icon to add picture</a:t>
            </a:r>
          </a:p>
        </p:txBody>
      </p:sp>
      <p:sp>
        <p:nvSpPr>
          <p:cNvPr id="8" name="Picture Placeholder 7"/>
          <p:cNvSpPr>
            <a:spLocks noGrp="1"/>
          </p:cNvSpPr>
          <p:nvPr>
            <p:ph type="pic" sz="quarter" idx="11"/>
          </p:nvPr>
        </p:nvSpPr>
        <p:spPr>
          <a:xfrm>
            <a:off x="139702" y="5793449"/>
            <a:ext cx="2984500" cy="944033"/>
          </a:xfrm>
        </p:spPr>
        <p:txBody>
          <a:bodyPr>
            <a:normAutofit/>
          </a:bodyPr>
          <a:lstStyle>
            <a:lvl1pPr>
              <a:defRPr sz="1999"/>
            </a:lvl1pPr>
          </a:lstStyle>
          <a:p>
            <a:r>
              <a:rPr lang="en-US" dirty="0"/>
              <a:t>Click icon to add picture</a:t>
            </a:r>
          </a:p>
        </p:txBody>
      </p:sp>
      <p:sp>
        <p:nvSpPr>
          <p:cNvPr id="9" name="Picture Placeholder 7"/>
          <p:cNvSpPr>
            <a:spLocks noGrp="1"/>
          </p:cNvSpPr>
          <p:nvPr>
            <p:ph type="pic" sz="quarter" idx="12"/>
          </p:nvPr>
        </p:nvSpPr>
        <p:spPr>
          <a:xfrm>
            <a:off x="3115735" y="5793449"/>
            <a:ext cx="2984500" cy="944033"/>
          </a:xfrm>
        </p:spPr>
        <p:txBody>
          <a:bodyPr>
            <a:normAutofit/>
          </a:bodyPr>
          <a:lstStyle>
            <a:lvl1pPr>
              <a:defRPr sz="1999"/>
            </a:lvl1pPr>
          </a:lstStyle>
          <a:p>
            <a:r>
              <a:rPr lang="en-US" dirty="0"/>
              <a:t>Click icon to add picture</a:t>
            </a:r>
          </a:p>
        </p:txBody>
      </p:sp>
      <p:sp>
        <p:nvSpPr>
          <p:cNvPr id="10" name="Picture Placeholder 7"/>
          <p:cNvSpPr>
            <a:spLocks noGrp="1"/>
          </p:cNvSpPr>
          <p:nvPr>
            <p:ph type="pic" sz="quarter" idx="13"/>
          </p:nvPr>
        </p:nvSpPr>
        <p:spPr>
          <a:xfrm>
            <a:off x="6091769" y="5793449"/>
            <a:ext cx="2984500" cy="944033"/>
          </a:xfrm>
        </p:spPr>
        <p:txBody>
          <a:bodyPr>
            <a:normAutofit/>
          </a:bodyPr>
          <a:lstStyle>
            <a:lvl1pPr>
              <a:defRPr sz="1999"/>
            </a:lvl1pPr>
          </a:lstStyle>
          <a:p>
            <a:r>
              <a:rPr lang="en-US" dirty="0"/>
              <a:t>Click icon to add picture</a:t>
            </a:r>
          </a:p>
        </p:txBody>
      </p:sp>
      <p:sp>
        <p:nvSpPr>
          <p:cNvPr id="11" name="Picture Placeholder 7"/>
          <p:cNvSpPr>
            <a:spLocks noGrp="1"/>
          </p:cNvSpPr>
          <p:nvPr>
            <p:ph type="pic" sz="quarter" idx="14"/>
          </p:nvPr>
        </p:nvSpPr>
        <p:spPr>
          <a:xfrm>
            <a:off x="9067802" y="5793449"/>
            <a:ext cx="2984500" cy="944033"/>
          </a:xfrm>
        </p:spPr>
        <p:txBody>
          <a:bodyPr>
            <a:normAutofit/>
          </a:bodyPr>
          <a:lstStyle>
            <a:lvl1pPr>
              <a:defRPr sz="1999"/>
            </a:lvl1pPr>
          </a:lstStyle>
          <a:p>
            <a:r>
              <a:rPr lang="en-US" dirty="0"/>
              <a:t>Click icon to add picture</a:t>
            </a:r>
          </a:p>
        </p:txBody>
      </p:sp>
    </p:spTree>
    <p:custDataLst>
      <p:tags r:id="rId1"/>
    </p:custDataLst>
    <p:extLst>
      <p:ext uri="{BB962C8B-B14F-4D97-AF65-F5344CB8AC3E}">
        <p14:creationId xmlns:p14="http://schemas.microsoft.com/office/powerpoint/2010/main" val="1469507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997" y="2478173"/>
            <a:ext cx="4739155" cy="3759819"/>
          </a:xfrm>
        </p:spPr>
        <p:txBody>
          <a:bodyPr/>
          <a:lstStyle/>
          <a:p>
            <a:r>
              <a:rPr lang="en-US" dirty="0"/>
              <a:t>Click icon to add picture</a:t>
            </a:r>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453596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0909" y="3171550"/>
            <a:ext cx="5212642" cy="3089743"/>
          </a:xfrm>
        </p:spPr>
        <p:txBody>
          <a:bodyPr/>
          <a:lstStyle/>
          <a:p>
            <a:r>
              <a:rPr lang="en-US" dirty="0"/>
              <a:t>Click icon to add picture</a:t>
            </a:r>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
        <p:nvSpPr>
          <p:cNvPr id="4" name="Picture Placeholder 4"/>
          <p:cNvSpPr>
            <a:spLocks noGrp="1"/>
          </p:cNvSpPr>
          <p:nvPr>
            <p:ph type="pic" sz="quarter" idx="11"/>
          </p:nvPr>
        </p:nvSpPr>
        <p:spPr>
          <a:xfrm>
            <a:off x="6326906" y="3171550"/>
            <a:ext cx="5192345" cy="3089743"/>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253481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Pictures Gri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162" y="2649028"/>
            <a:ext cx="2328334" cy="1659735"/>
          </a:xfrm>
        </p:spPr>
        <p:txBody>
          <a:bodyPr/>
          <a:lstStyle/>
          <a:p>
            <a:r>
              <a:rPr lang="en-US" dirty="0"/>
              <a:t>Click icon to add picture</a:t>
            </a:r>
          </a:p>
        </p:txBody>
      </p:sp>
      <p:sp>
        <p:nvSpPr>
          <p:cNvPr id="3" name="Picture Placeholder 4"/>
          <p:cNvSpPr>
            <a:spLocks noGrp="1"/>
          </p:cNvSpPr>
          <p:nvPr>
            <p:ph type="pic" sz="quarter" idx="11"/>
          </p:nvPr>
        </p:nvSpPr>
        <p:spPr>
          <a:xfrm>
            <a:off x="683162" y="4609591"/>
            <a:ext cx="2328334" cy="1659735"/>
          </a:xfrm>
        </p:spPr>
        <p:txBody>
          <a:bodyPr/>
          <a:lstStyle/>
          <a:p>
            <a:r>
              <a:rPr lang="en-US" dirty="0"/>
              <a:t>Click icon to add picture</a:t>
            </a:r>
          </a:p>
        </p:txBody>
      </p:sp>
      <p:sp>
        <p:nvSpPr>
          <p:cNvPr id="4" name="Picture Placeholder 4"/>
          <p:cNvSpPr>
            <a:spLocks noGrp="1"/>
          </p:cNvSpPr>
          <p:nvPr>
            <p:ph type="pic" sz="quarter" idx="12"/>
          </p:nvPr>
        </p:nvSpPr>
        <p:spPr>
          <a:xfrm>
            <a:off x="6332827" y="2649028"/>
            <a:ext cx="2328334" cy="1659735"/>
          </a:xfrm>
        </p:spPr>
        <p:txBody>
          <a:bodyPr/>
          <a:lstStyle/>
          <a:p>
            <a:r>
              <a:rPr lang="en-US" dirty="0"/>
              <a:t>Click icon to add picture</a:t>
            </a:r>
          </a:p>
        </p:txBody>
      </p:sp>
      <p:sp>
        <p:nvSpPr>
          <p:cNvPr id="6" name="Picture Placeholder 4"/>
          <p:cNvSpPr>
            <a:spLocks noGrp="1"/>
          </p:cNvSpPr>
          <p:nvPr>
            <p:ph type="pic" sz="quarter" idx="13"/>
          </p:nvPr>
        </p:nvSpPr>
        <p:spPr>
          <a:xfrm>
            <a:off x="6332827" y="4609591"/>
            <a:ext cx="2328334" cy="1659735"/>
          </a:xfrm>
        </p:spPr>
        <p:txBody>
          <a:bodyPr/>
          <a:lstStyle/>
          <a:p>
            <a:r>
              <a:rPr lang="en-US" dirty="0"/>
              <a:t>Click icon to add picture</a:t>
            </a:r>
          </a:p>
        </p:txBody>
      </p:sp>
      <p:sp>
        <p:nvSpPr>
          <p:cNvPr id="7"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86479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customXml" Target="../../customXml/item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a:spLocks noChangeAspect="1"/>
          </p:cNvSpPr>
          <p:nvPr/>
        </p:nvSpPr>
        <p:spPr>
          <a:xfrm>
            <a:off x="137384" y="135091"/>
            <a:ext cx="11914918" cy="659590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lIns="121869" tIns="60933" rIns="121869" bIns="60933" rtlCol="0" anchor="ctr"/>
          <a:lstStyle/>
          <a:p>
            <a:pPr algn="ctr"/>
            <a:endParaRPr lang="en-US" sz="2299" dirty="0"/>
          </a:p>
        </p:txBody>
      </p:sp>
      <p:sp>
        <p:nvSpPr>
          <p:cNvPr id="2" name="Title Placeholder 1"/>
          <p:cNvSpPr>
            <a:spLocks noGrp="1"/>
          </p:cNvSpPr>
          <p:nvPr>
            <p:ph type="title"/>
          </p:nvPr>
        </p:nvSpPr>
        <p:spPr>
          <a:xfrm>
            <a:off x="508539" y="314191"/>
            <a:ext cx="11010711" cy="1143000"/>
          </a:xfrm>
          <a:prstGeom prst="rect">
            <a:avLst/>
          </a:prstGeom>
        </p:spPr>
        <p:txBody>
          <a:bodyPr vert="horz" lIns="121932" tIns="60965" rIns="121932" bIns="6096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8539" y="1604788"/>
            <a:ext cx="10686104" cy="4879499"/>
          </a:xfrm>
          <a:prstGeom prst="rect">
            <a:avLst/>
          </a:prstGeom>
        </p:spPr>
        <p:txBody>
          <a:bodyPr vert="horz" lIns="121932" tIns="60965" rIns="121932" bIns="6096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21"/>
      <p:tags r:id="rId22"/>
    </p:custDataLst>
    <p:extLst>
      <p:ext uri="{BB962C8B-B14F-4D97-AF65-F5344CB8AC3E}">
        <p14:creationId xmlns:p14="http://schemas.microsoft.com/office/powerpoint/2010/main" val="4135513851"/>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9"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4" r:id="rId15"/>
    <p:sldLayoutId id="2147483675" r:id="rId16"/>
    <p:sldLayoutId id="2147483684" r:id="rId17"/>
    <p:sldLayoutId id="2147483685" r:id="rId18"/>
    <p:sldLayoutId id="2147483687" r:id="rId19"/>
  </p:sldLayoutIdLst>
  <p:hf hdr="0" dt="0"/>
  <p:txStyles>
    <p:titleStyle>
      <a:lvl1pPr algn="l" defTabSz="609351" rtl="0" eaLnBrk="1" latinLnBrk="0" hangingPunct="1">
        <a:spcBef>
          <a:spcPct val="0"/>
        </a:spcBef>
        <a:buNone/>
        <a:defRPr sz="4198" b="1" kern="1200" spc="-201">
          <a:solidFill>
            <a:schemeClr val="tx2"/>
          </a:solidFill>
          <a:latin typeface="+mj-lt"/>
          <a:ea typeface="+mj-ea"/>
          <a:cs typeface="Open Sans" panose="020B0606030504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2"/>
          </a:solidFill>
          <a:latin typeface="+mn-lt"/>
          <a:ea typeface="+mn-ea"/>
          <a:cs typeface="+mn-cs"/>
        </a:defRPr>
      </a:lvl1pPr>
      <a:lvl2pPr marL="990195" indent="-380843" algn="l" defTabSz="609351" rtl="0" eaLnBrk="1" latinLnBrk="0" hangingPunct="1">
        <a:spcBef>
          <a:spcPct val="20000"/>
        </a:spcBef>
        <a:buFont typeface="Wingdings" panose="05000000000000000000" pitchFamily="2" charset="2"/>
        <a:buChar char="§"/>
        <a:defRPr sz="2299" kern="1200">
          <a:solidFill>
            <a:schemeClr val="tx2"/>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2"/>
          </a:solidFill>
          <a:latin typeface="+mn-lt"/>
          <a:ea typeface="+mn-ea"/>
          <a:cs typeface="+mn-cs"/>
        </a:defRPr>
      </a:lvl3pPr>
      <a:lvl4pPr marL="2132726" indent="-304674" algn="l" defTabSz="609351" rtl="0" eaLnBrk="1" latinLnBrk="0" hangingPunct="1">
        <a:spcBef>
          <a:spcPct val="20000"/>
        </a:spcBef>
        <a:buFont typeface="Wingdings" panose="05000000000000000000" pitchFamily="2" charset="2"/>
        <a:buChar char="§"/>
        <a:defRPr sz="1699" kern="1200">
          <a:solidFill>
            <a:schemeClr val="tx2"/>
          </a:solidFill>
          <a:latin typeface="+mn-lt"/>
          <a:ea typeface="+mn-ea"/>
          <a:cs typeface="+mn-cs"/>
        </a:defRPr>
      </a:lvl4pPr>
      <a:lvl5pPr marL="2742078" indent="-304674" algn="l" defTabSz="609351" rtl="0" eaLnBrk="1" latinLnBrk="0" hangingPunct="1">
        <a:spcBef>
          <a:spcPct val="20000"/>
        </a:spcBef>
        <a:buFont typeface="Arial" panose="020B0604020202020204" pitchFamily="34" charset="0"/>
        <a:buChar char="•"/>
        <a:defRPr sz="1699" kern="1200">
          <a:solidFill>
            <a:schemeClr val="tx2"/>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5.xml"/><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slideLayout" Target="../slideLayouts/slideLayout11.xml"/><Relationship Id="rId1" Type="http://schemas.openxmlformats.org/officeDocument/2006/relationships/tags" Target="../tags/tag26.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5027"/>
            <a:ext cx="12204637" cy="3299610"/>
          </a:xfrm>
          <a:prstGeom prst="rect">
            <a:avLst/>
          </a:prstGeom>
          <a:solidFill>
            <a:schemeClr val="accent1">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1999" dirty="0">
              <a:latin typeface="Open Sans" panose="020B0606030504020204" pitchFamily="34" charset="0"/>
              <a:cs typeface="Open Sans" panose="020B0606030504020204" pitchFamily="34" charset="0"/>
            </a:endParaRPr>
          </a:p>
        </p:txBody>
      </p:sp>
      <p:sp>
        <p:nvSpPr>
          <p:cNvPr id="7" name="TextBox 6"/>
          <p:cNvSpPr txBox="1"/>
          <p:nvPr/>
        </p:nvSpPr>
        <p:spPr>
          <a:xfrm>
            <a:off x="3674655" y="1517165"/>
            <a:ext cx="4855326" cy="399901"/>
          </a:xfrm>
          <a:prstGeom prst="rect">
            <a:avLst/>
          </a:prstGeom>
          <a:noFill/>
        </p:spPr>
        <p:txBody>
          <a:bodyPr wrap="square" lIns="121869" tIns="60933" rIns="121869" bIns="60933" rtlCol="0">
            <a:noAutofit/>
          </a:bodyPr>
          <a:lstStyle/>
          <a:p>
            <a:pPr algn="ctr"/>
            <a:r>
              <a:rPr lang="en-US" sz="2299" dirty="0">
                <a:solidFill>
                  <a:schemeClr val="bg1"/>
                </a:solidFill>
                <a:cs typeface="Open Sans" panose="020B0606030504020204" pitchFamily="34" charset="0"/>
              </a:rPr>
              <a:t>-DAIDS Applied Research Training-</a:t>
            </a:r>
          </a:p>
        </p:txBody>
      </p:sp>
      <p:sp>
        <p:nvSpPr>
          <p:cNvPr id="2" name="Title 1"/>
          <p:cNvSpPr>
            <a:spLocks noGrp="1"/>
          </p:cNvSpPr>
          <p:nvPr>
            <p:ph type="title"/>
          </p:nvPr>
        </p:nvSpPr>
        <p:spPr>
          <a:xfrm>
            <a:off x="895318" y="794810"/>
            <a:ext cx="10414000" cy="865187"/>
          </a:xfrm>
        </p:spPr>
        <p:txBody>
          <a:bodyPr/>
          <a:lstStyle/>
          <a:p>
            <a:r>
              <a:rPr lang="en-US" dirty="0"/>
              <a:t>Welcome</a:t>
            </a:r>
          </a:p>
        </p:txBody>
      </p:sp>
      <p:pic>
        <p:nvPicPr>
          <p:cNvPr id="6" name="Picture 5">
            <a:extLst>
              <a:ext uri="{FF2B5EF4-FFF2-40B4-BE49-F238E27FC236}">
                <a16:creationId xmlns:a16="http://schemas.microsoft.com/office/drawing/2014/main" id="{5B5ED4E6-4A87-4268-AB60-FCB302268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61" y="6063190"/>
            <a:ext cx="649657" cy="649224"/>
          </a:xfrm>
          <a:prstGeom prst="rect">
            <a:avLst/>
          </a:prstGeom>
        </p:spPr>
      </p:pic>
      <p:pic>
        <p:nvPicPr>
          <p:cNvPr id="9" name="Picture 8">
            <a:extLst>
              <a:ext uri="{FF2B5EF4-FFF2-40B4-BE49-F238E27FC236}">
                <a16:creationId xmlns:a16="http://schemas.microsoft.com/office/drawing/2014/main" id="{20242234-D3DB-41B8-B57F-A22EDA7F8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928" y="6063190"/>
            <a:ext cx="2664587" cy="649224"/>
          </a:xfrm>
          <a:prstGeom prst="rect">
            <a:avLst/>
          </a:prstGeom>
        </p:spPr>
      </p:pic>
      <p:pic>
        <p:nvPicPr>
          <p:cNvPr id="11" name="Picture 10">
            <a:extLst>
              <a:ext uri="{FF2B5EF4-FFF2-40B4-BE49-F238E27FC236}">
                <a16:creationId xmlns:a16="http://schemas.microsoft.com/office/drawing/2014/main" id="{60C57B9A-21D4-4934-9974-4298AC9EB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9706" y="6063190"/>
            <a:ext cx="1725695" cy="649224"/>
          </a:xfrm>
          <a:prstGeom prst="rect">
            <a:avLst/>
          </a:prstGeom>
        </p:spPr>
      </p:pic>
      <p:sp>
        <p:nvSpPr>
          <p:cNvPr id="10" name="TextBox 9">
            <a:extLst>
              <a:ext uri="{FF2B5EF4-FFF2-40B4-BE49-F238E27FC236}">
                <a16:creationId xmlns:a16="http://schemas.microsoft.com/office/drawing/2014/main" id="{EB465B19-2CA3-4450-96CE-C3B12648C9C5}"/>
              </a:ext>
            </a:extLst>
          </p:cNvPr>
          <p:cNvSpPr txBox="1"/>
          <p:nvPr/>
        </p:nvSpPr>
        <p:spPr>
          <a:xfrm>
            <a:off x="4603196" y="6110803"/>
            <a:ext cx="4846320" cy="553998"/>
          </a:xfrm>
          <a:prstGeom prst="rect">
            <a:avLst/>
          </a:prstGeom>
        </p:spPr>
        <p:txBody>
          <a:bodyPr wrap="square" lIns="0" tIns="0" rIns="0" bIns="0" rtlCol="0" anchor="ctr">
            <a:spAutoFit/>
          </a:bodyPr>
          <a:lstStyle/>
          <a:p>
            <a:pPr marL="0" indent="0">
              <a:spcBef>
                <a:spcPts val="0"/>
              </a:spcBef>
              <a:buNone/>
            </a:pPr>
            <a:r>
              <a:rPr lang="en-US" sz="900" dirty="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8" name="Picture Placeholder 7">
            <a:extLst>
              <a:ext uri="{FF2B5EF4-FFF2-40B4-BE49-F238E27FC236}">
                <a16:creationId xmlns:a16="http://schemas.microsoft.com/office/drawing/2014/main" id="{12389D2F-A43E-4A7F-9A9A-B66D7CD46BCA}"/>
              </a:ext>
            </a:extLst>
          </p:cNvPr>
          <p:cNvSpPr>
            <a:spLocks noGrp="1"/>
          </p:cNvSpPr>
          <p:nvPr>
            <p:ph type="pic" sz="quarter" idx="10"/>
          </p:nvPr>
        </p:nvSpPr>
        <p:spPr>
          <a:xfrm>
            <a:off x="137160" y="137160"/>
            <a:ext cx="11914632" cy="6575253"/>
          </a:xfrm>
        </p:spPr>
      </p:sp>
      <p:pic>
        <p:nvPicPr>
          <p:cNvPr id="12" name="Picture 11">
            <a:extLst>
              <a:ext uri="{FF2B5EF4-FFF2-40B4-BE49-F238E27FC236}">
                <a16:creationId xmlns:a16="http://schemas.microsoft.com/office/drawing/2014/main" id="{F50A2D65-0ADF-49AF-91B9-2D6BF552F28E}"/>
              </a:ext>
            </a:extLst>
          </p:cNvPr>
          <p:cNvPicPr>
            <a:picLocks noChangeAspect="1"/>
          </p:cNvPicPr>
          <p:nvPr/>
        </p:nvPicPr>
        <p:blipFill rotWithShape="1">
          <a:blip r:embed="rId7"/>
          <a:srcRect l="2676" r="436" b="1"/>
          <a:stretch/>
        </p:blipFill>
        <p:spPr>
          <a:xfrm>
            <a:off x="3144424" y="2122217"/>
            <a:ext cx="5989194" cy="3607891"/>
          </a:xfrm>
          <a:prstGeom prst="rect">
            <a:avLst/>
          </a:prstGeom>
        </p:spPr>
      </p:pic>
    </p:spTree>
    <p:custDataLst>
      <p:tags r:id="rId1"/>
    </p:custDataLst>
    <p:extLst>
      <p:ext uri="{BB962C8B-B14F-4D97-AF65-F5344CB8AC3E}">
        <p14:creationId xmlns:p14="http://schemas.microsoft.com/office/powerpoint/2010/main" val="1923641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237A3A-6B9E-474D-94D3-366A9A01A050}"/>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568" r="2568"/>
          <a:stretch>
            <a:fillRect/>
          </a:stretch>
        </p:blipFill>
        <p:spPr/>
      </p:pic>
      <p:sp>
        <p:nvSpPr>
          <p:cNvPr id="6" name="Rectangle 5"/>
          <p:cNvSpPr/>
          <p:nvPr/>
        </p:nvSpPr>
        <p:spPr>
          <a:xfrm>
            <a:off x="0" y="2027918"/>
            <a:ext cx="6129174" cy="3167669"/>
          </a:xfrm>
          <a:prstGeom prst="rect">
            <a:avLst/>
          </a:prstGeom>
          <a:solidFill>
            <a:schemeClr val="accent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lvl="1"/>
            <a:endParaRPr lang="en-US" sz="1999" dirty="0">
              <a:solidFill>
                <a:schemeClr val="bg1"/>
              </a:solidFill>
              <a:latin typeface="Open Sans" panose="020B0606030504020204" pitchFamily="34" charset="0"/>
              <a:cs typeface="Open Sans" panose="020B0606030504020204" pitchFamily="34" charset="0"/>
            </a:endParaRPr>
          </a:p>
        </p:txBody>
      </p:sp>
      <p:sp>
        <p:nvSpPr>
          <p:cNvPr id="5" name="Title 4"/>
          <p:cNvSpPr>
            <a:spLocks noGrp="1"/>
          </p:cNvSpPr>
          <p:nvPr>
            <p:ph type="title"/>
          </p:nvPr>
        </p:nvSpPr>
        <p:spPr>
          <a:xfrm>
            <a:off x="749105" y="2904183"/>
            <a:ext cx="4855464" cy="1415141"/>
          </a:xfrm>
        </p:spPr>
        <p:txBody>
          <a:bodyPr>
            <a:spAutoFit/>
          </a:bodyPr>
          <a:lstStyle/>
          <a:p>
            <a:r>
              <a:rPr lang="en-US" dirty="0"/>
              <a:t>Study Product Administration </a:t>
            </a:r>
          </a:p>
        </p:txBody>
      </p:sp>
    </p:spTree>
    <p:custDataLst>
      <p:tags r:id="rId1"/>
    </p:custDataLst>
    <p:extLst>
      <p:ext uri="{BB962C8B-B14F-4D97-AF65-F5344CB8AC3E}">
        <p14:creationId xmlns:p14="http://schemas.microsoft.com/office/powerpoint/2010/main" val="2223047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4EBED4-3D8B-40C8-8607-D6405A79F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2595"/>
            <a:ext cx="12192001" cy="6870595"/>
          </a:xfrm>
          <a:prstGeom prst="rect">
            <a:avLst/>
          </a:prstGeom>
        </p:spPr>
      </p:pic>
      <p:sp>
        <p:nvSpPr>
          <p:cNvPr id="3" name="Rectangle 2">
            <a:extLst>
              <a:ext uri="{FF2B5EF4-FFF2-40B4-BE49-F238E27FC236}">
                <a16:creationId xmlns:a16="http://schemas.microsoft.com/office/drawing/2014/main" id="{669BB4A9-B0D3-41D7-894B-4508E37BB58D}"/>
              </a:ext>
            </a:extLst>
          </p:cNvPr>
          <p:cNvSpPr/>
          <p:nvPr/>
        </p:nvSpPr>
        <p:spPr>
          <a:xfrm>
            <a:off x="0" y="2910254"/>
            <a:ext cx="12192000" cy="2092569"/>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946" name="Rectangle 3"/>
          <p:cNvSpPr>
            <a:spLocks noGrp="1" noChangeArrowheads="1"/>
          </p:cNvSpPr>
          <p:nvPr>
            <p:ph idx="1"/>
          </p:nvPr>
        </p:nvSpPr>
        <p:spPr>
          <a:xfrm>
            <a:off x="508538" y="2971800"/>
            <a:ext cx="11010711" cy="3512487"/>
          </a:xfrm>
        </p:spPr>
        <p:txBody>
          <a:bodyPr>
            <a:normAutofit/>
          </a:bodyPr>
          <a:lstStyle/>
          <a:p>
            <a:pPr marL="0" indent="0" algn="ctr" eaLnBrk="1" hangingPunct="1">
              <a:buNone/>
            </a:pPr>
            <a:r>
              <a:rPr lang="en-US" sz="3600" dirty="0">
                <a:solidFill>
                  <a:schemeClr val="bg1"/>
                </a:solidFill>
              </a:rPr>
              <a:t>A study product is any study drug, placebo, biologic or medical device that an Investigator tests for efficacy and safety or uses as a reference in a trial.</a:t>
            </a:r>
          </a:p>
        </p:txBody>
      </p:sp>
    </p:spTree>
    <p:custDataLst>
      <p:tags r:id="rId1"/>
    </p:custDataLst>
    <p:extLst>
      <p:ext uri="{BB962C8B-B14F-4D97-AF65-F5344CB8AC3E}">
        <p14:creationId xmlns:p14="http://schemas.microsoft.com/office/powerpoint/2010/main" val="413548017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Directions </a:t>
            </a:r>
          </a:p>
        </p:txBody>
      </p:sp>
      <p:graphicFrame>
        <p:nvGraphicFramePr>
          <p:cNvPr id="3" name="Content Placeholder 2">
            <a:extLst>
              <a:ext uri="{FF2B5EF4-FFF2-40B4-BE49-F238E27FC236}">
                <a16:creationId xmlns:a16="http://schemas.microsoft.com/office/drawing/2014/main" id="{324D93E6-F09C-44A2-82A5-8583FEF0F9CE}"/>
              </a:ext>
            </a:extLst>
          </p:cNvPr>
          <p:cNvGraphicFramePr>
            <a:graphicFrameLocks noGrp="1"/>
          </p:cNvGraphicFramePr>
          <p:nvPr>
            <p:ph idx="1"/>
            <p:extLst>
              <p:ext uri="{D42A27DB-BD31-4B8C-83A1-F6EECF244321}">
                <p14:modId xmlns:p14="http://schemas.microsoft.com/office/powerpoint/2010/main" val="96754073"/>
              </p:ext>
            </p:extLst>
          </p:nvPr>
        </p:nvGraphicFramePr>
        <p:xfrm>
          <a:off x="508538" y="1257300"/>
          <a:ext cx="11010711" cy="5600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738101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628" y="2397489"/>
            <a:ext cx="11009376" cy="1142405"/>
          </a:xfrm>
        </p:spPr>
        <p:txBody>
          <a:bodyPr/>
          <a:lstStyle/>
          <a:p>
            <a:r>
              <a:rPr lang="en-US" dirty="0">
                <a:solidFill>
                  <a:schemeClr val="accent1"/>
                </a:solidFill>
              </a:rPr>
              <a:t>Best Practices: Investigational Product (IP)</a:t>
            </a:r>
          </a:p>
        </p:txBody>
      </p:sp>
      <p:grpSp>
        <p:nvGrpSpPr>
          <p:cNvPr id="27" name="Group 26">
            <a:extLst>
              <a:ext uri="{FF2B5EF4-FFF2-40B4-BE49-F238E27FC236}">
                <a16:creationId xmlns:a16="http://schemas.microsoft.com/office/drawing/2014/main" id="{F921C3D4-9808-4DD7-B9C9-879A80DDCB37}"/>
              </a:ext>
            </a:extLst>
          </p:cNvPr>
          <p:cNvGrpSpPr>
            <a:grpSpLocks noChangeAspect="1"/>
          </p:cNvGrpSpPr>
          <p:nvPr/>
        </p:nvGrpSpPr>
        <p:grpSpPr>
          <a:xfrm>
            <a:off x="6547240" y="5133147"/>
            <a:ext cx="282973" cy="381158"/>
            <a:chOff x="-1101725" y="4000500"/>
            <a:chExt cx="814387" cy="1096963"/>
          </a:xfrm>
          <a:solidFill>
            <a:schemeClr val="bg1"/>
          </a:solidFill>
        </p:grpSpPr>
        <p:sp>
          <p:nvSpPr>
            <p:cNvPr id="28" name="Freeform 5">
              <a:extLst>
                <a:ext uri="{FF2B5EF4-FFF2-40B4-BE49-F238E27FC236}">
                  <a16:creationId xmlns:a16="http://schemas.microsoft.com/office/drawing/2014/main" id="{68898855-154C-487A-A2EE-4AF6FCCD2C0E}"/>
                </a:ext>
              </a:extLst>
            </p:cNvPr>
            <p:cNvSpPr>
              <a:spLocks noEditPoints="1"/>
            </p:cNvSpPr>
            <p:nvPr/>
          </p:nvSpPr>
          <p:spPr bwMode="auto">
            <a:xfrm>
              <a:off x="-1101725" y="4000500"/>
              <a:ext cx="814387" cy="1096963"/>
            </a:xfrm>
            <a:custGeom>
              <a:avLst/>
              <a:gdLst>
                <a:gd name="T0" fmla="*/ 32 w 214"/>
                <a:gd name="T1" fmla="*/ 289 h 289"/>
                <a:gd name="T2" fmla="*/ 68 w 214"/>
                <a:gd name="T3" fmla="*/ 289 h 289"/>
                <a:gd name="T4" fmla="*/ 107 w 214"/>
                <a:gd name="T5" fmla="*/ 289 h 289"/>
                <a:gd name="T6" fmla="*/ 146 w 214"/>
                <a:gd name="T7" fmla="*/ 289 h 289"/>
                <a:gd name="T8" fmla="*/ 182 w 214"/>
                <a:gd name="T9" fmla="*/ 289 h 289"/>
                <a:gd name="T10" fmla="*/ 198 w 214"/>
                <a:gd name="T11" fmla="*/ 289 h 289"/>
                <a:gd name="T12" fmla="*/ 214 w 214"/>
                <a:gd name="T13" fmla="*/ 273 h 289"/>
                <a:gd name="T14" fmla="*/ 214 w 214"/>
                <a:gd name="T15" fmla="*/ 51 h 289"/>
                <a:gd name="T16" fmla="*/ 198 w 214"/>
                <a:gd name="T17" fmla="*/ 35 h 289"/>
                <a:gd name="T18" fmla="*/ 178 w 214"/>
                <a:gd name="T19" fmla="*/ 35 h 289"/>
                <a:gd name="T20" fmla="*/ 146 w 214"/>
                <a:gd name="T21" fmla="*/ 23 h 289"/>
                <a:gd name="T22" fmla="*/ 141 w 214"/>
                <a:gd name="T23" fmla="*/ 23 h 289"/>
                <a:gd name="T24" fmla="*/ 127 w 214"/>
                <a:gd name="T25" fmla="*/ 5 h 289"/>
                <a:gd name="T26" fmla="*/ 107 w 214"/>
                <a:gd name="T27" fmla="*/ 0 h 289"/>
                <a:gd name="T28" fmla="*/ 88 w 214"/>
                <a:gd name="T29" fmla="*/ 5 h 289"/>
                <a:gd name="T30" fmla="*/ 74 w 214"/>
                <a:gd name="T31" fmla="*/ 23 h 289"/>
                <a:gd name="T32" fmla="*/ 68 w 214"/>
                <a:gd name="T33" fmla="*/ 23 h 289"/>
                <a:gd name="T34" fmla="*/ 37 w 214"/>
                <a:gd name="T35" fmla="*/ 35 h 289"/>
                <a:gd name="T36" fmla="*/ 16 w 214"/>
                <a:gd name="T37" fmla="*/ 35 h 289"/>
                <a:gd name="T38" fmla="*/ 0 w 214"/>
                <a:gd name="T39" fmla="*/ 51 h 289"/>
                <a:gd name="T40" fmla="*/ 0 w 214"/>
                <a:gd name="T41" fmla="*/ 273 h 289"/>
                <a:gd name="T42" fmla="*/ 16 w 214"/>
                <a:gd name="T43" fmla="*/ 289 h 289"/>
                <a:gd name="T44" fmla="*/ 32 w 214"/>
                <a:gd name="T45" fmla="*/ 289 h 289"/>
                <a:gd name="T46" fmla="*/ 50 w 214"/>
                <a:gd name="T47" fmla="*/ 47 h 289"/>
                <a:gd name="T48" fmla="*/ 68 w 214"/>
                <a:gd name="T49" fmla="*/ 41 h 289"/>
                <a:gd name="T50" fmla="*/ 81 w 214"/>
                <a:gd name="T51" fmla="*/ 41 h 289"/>
                <a:gd name="T52" fmla="*/ 89 w 214"/>
                <a:gd name="T53" fmla="*/ 41 h 289"/>
                <a:gd name="T54" fmla="*/ 90 w 214"/>
                <a:gd name="T55" fmla="*/ 33 h 289"/>
                <a:gd name="T56" fmla="*/ 90 w 214"/>
                <a:gd name="T57" fmla="*/ 31 h 289"/>
                <a:gd name="T58" fmla="*/ 97 w 214"/>
                <a:gd name="T59" fmla="*/ 21 h 289"/>
                <a:gd name="T60" fmla="*/ 107 w 214"/>
                <a:gd name="T61" fmla="*/ 18 h 289"/>
                <a:gd name="T62" fmla="*/ 117 w 214"/>
                <a:gd name="T63" fmla="*/ 21 h 289"/>
                <a:gd name="T64" fmla="*/ 125 w 214"/>
                <a:gd name="T65" fmla="*/ 31 h 289"/>
                <a:gd name="T66" fmla="*/ 125 w 214"/>
                <a:gd name="T67" fmla="*/ 33 h 289"/>
                <a:gd name="T68" fmla="*/ 126 w 214"/>
                <a:gd name="T69" fmla="*/ 41 h 289"/>
                <a:gd name="T70" fmla="*/ 134 w 214"/>
                <a:gd name="T71" fmla="*/ 41 h 289"/>
                <a:gd name="T72" fmla="*/ 146 w 214"/>
                <a:gd name="T73" fmla="*/ 41 h 289"/>
                <a:gd name="T74" fmla="*/ 165 w 214"/>
                <a:gd name="T75" fmla="*/ 47 h 289"/>
                <a:gd name="T76" fmla="*/ 168 w 214"/>
                <a:gd name="T77" fmla="*/ 52 h 289"/>
                <a:gd name="T78" fmla="*/ 110 w 214"/>
                <a:gd name="T79" fmla="*/ 52 h 289"/>
                <a:gd name="T80" fmla="*/ 107 w 214"/>
                <a:gd name="T81" fmla="*/ 52 h 289"/>
                <a:gd name="T82" fmla="*/ 105 w 214"/>
                <a:gd name="T83" fmla="*/ 52 h 289"/>
                <a:gd name="T84" fmla="*/ 47 w 214"/>
                <a:gd name="T85" fmla="*/ 52 h 289"/>
                <a:gd name="T86" fmla="*/ 50 w 214"/>
                <a:gd name="T87" fmla="*/ 47 h 289"/>
                <a:gd name="T88" fmla="*/ 19 w 214"/>
                <a:gd name="T89" fmla="*/ 50 h 289"/>
                <a:gd name="T90" fmla="*/ 29 w 214"/>
                <a:gd name="T91" fmla="*/ 50 h 289"/>
                <a:gd name="T92" fmla="*/ 28 w 214"/>
                <a:gd name="T93" fmla="*/ 62 h 289"/>
                <a:gd name="T94" fmla="*/ 29 w 214"/>
                <a:gd name="T95" fmla="*/ 70 h 289"/>
                <a:gd name="T96" fmla="*/ 37 w 214"/>
                <a:gd name="T97" fmla="*/ 70 h 289"/>
                <a:gd name="T98" fmla="*/ 105 w 214"/>
                <a:gd name="T99" fmla="*/ 70 h 289"/>
                <a:gd name="T100" fmla="*/ 107 w 214"/>
                <a:gd name="T101" fmla="*/ 70 h 289"/>
                <a:gd name="T102" fmla="*/ 110 w 214"/>
                <a:gd name="T103" fmla="*/ 70 h 289"/>
                <a:gd name="T104" fmla="*/ 178 w 214"/>
                <a:gd name="T105" fmla="*/ 70 h 289"/>
                <a:gd name="T106" fmla="*/ 186 w 214"/>
                <a:gd name="T107" fmla="*/ 70 h 289"/>
                <a:gd name="T108" fmla="*/ 187 w 214"/>
                <a:gd name="T109" fmla="*/ 62 h 289"/>
                <a:gd name="T110" fmla="*/ 186 w 214"/>
                <a:gd name="T111" fmla="*/ 50 h 289"/>
                <a:gd name="T112" fmla="*/ 195 w 214"/>
                <a:gd name="T113" fmla="*/ 50 h 289"/>
                <a:gd name="T114" fmla="*/ 195 w 214"/>
                <a:gd name="T115" fmla="*/ 274 h 289"/>
                <a:gd name="T116" fmla="*/ 107 w 214"/>
                <a:gd name="T117" fmla="*/ 274 h 289"/>
                <a:gd name="T118" fmla="*/ 19 w 214"/>
                <a:gd name="T119" fmla="*/ 274 h 289"/>
                <a:gd name="T120" fmla="*/ 19 w 214"/>
                <a:gd name="T121" fmla="*/ 5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289">
                  <a:moveTo>
                    <a:pt x="32" y="289"/>
                  </a:moveTo>
                  <a:cubicBezTo>
                    <a:pt x="68" y="289"/>
                    <a:pt x="68" y="289"/>
                    <a:pt x="68" y="289"/>
                  </a:cubicBezTo>
                  <a:cubicBezTo>
                    <a:pt x="107" y="289"/>
                    <a:pt x="107" y="289"/>
                    <a:pt x="107" y="289"/>
                  </a:cubicBezTo>
                  <a:cubicBezTo>
                    <a:pt x="146" y="289"/>
                    <a:pt x="146" y="289"/>
                    <a:pt x="146" y="289"/>
                  </a:cubicBezTo>
                  <a:cubicBezTo>
                    <a:pt x="182" y="289"/>
                    <a:pt x="182" y="289"/>
                    <a:pt x="182" y="289"/>
                  </a:cubicBezTo>
                  <a:cubicBezTo>
                    <a:pt x="198" y="289"/>
                    <a:pt x="198" y="289"/>
                    <a:pt x="198" y="289"/>
                  </a:cubicBezTo>
                  <a:cubicBezTo>
                    <a:pt x="207" y="289"/>
                    <a:pt x="214" y="282"/>
                    <a:pt x="214" y="273"/>
                  </a:cubicBezTo>
                  <a:cubicBezTo>
                    <a:pt x="214" y="51"/>
                    <a:pt x="214" y="51"/>
                    <a:pt x="214" y="51"/>
                  </a:cubicBezTo>
                  <a:cubicBezTo>
                    <a:pt x="214" y="42"/>
                    <a:pt x="207" y="35"/>
                    <a:pt x="198" y="35"/>
                  </a:cubicBezTo>
                  <a:cubicBezTo>
                    <a:pt x="178" y="35"/>
                    <a:pt x="178" y="35"/>
                    <a:pt x="178" y="35"/>
                  </a:cubicBezTo>
                  <a:cubicBezTo>
                    <a:pt x="171" y="27"/>
                    <a:pt x="160" y="23"/>
                    <a:pt x="146" y="23"/>
                  </a:cubicBezTo>
                  <a:cubicBezTo>
                    <a:pt x="141" y="23"/>
                    <a:pt x="141" y="23"/>
                    <a:pt x="141" y="23"/>
                  </a:cubicBezTo>
                  <a:cubicBezTo>
                    <a:pt x="138" y="16"/>
                    <a:pt x="134" y="9"/>
                    <a:pt x="127" y="5"/>
                  </a:cubicBezTo>
                  <a:cubicBezTo>
                    <a:pt x="122" y="2"/>
                    <a:pt x="115" y="0"/>
                    <a:pt x="107" y="0"/>
                  </a:cubicBezTo>
                  <a:cubicBezTo>
                    <a:pt x="100" y="0"/>
                    <a:pt x="93" y="2"/>
                    <a:pt x="88" y="5"/>
                  </a:cubicBezTo>
                  <a:cubicBezTo>
                    <a:pt x="81" y="10"/>
                    <a:pt x="76" y="16"/>
                    <a:pt x="74" y="23"/>
                  </a:cubicBezTo>
                  <a:cubicBezTo>
                    <a:pt x="68" y="23"/>
                    <a:pt x="68" y="23"/>
                    <a:pt x="68" y="23"/>
                  </a:cubicBezTo>
                  <a:cubicBezTo>
                    <a:pt x="55" y="23"/>
                    <a:pt x="44" y="27"/>
                    <a:pt x="37" y="35"/>
                  </a:cubicBezTo>
                  <a:cubicBezTo>
                    <a:pt x="16" y="35"/>
                    <a:pt x="16" y="35"/>
                    <a:pt x="16" y="35"/>
                  </a:cubicBezTo>
                  <a:cubicBezTo>
                    <a:pt x="7" y="35"/>
                    <a:pt x="0" y="42"/>
                    <a:pt x="0" y="51"/>
                  </a:cubicBezTo>
                  <a:cubicBezTo>
                    <a:pt x="0" y="273"/>
                    <a:pt x="0" y="273"/>
                    <a:pt x="0" y="273"/>
                  </a:cubicBezTo>
                  <a:cubicBezTo>
                    <a:pt x="0" y="282"/>
                    <a:pt x="7" y="289"/>
                    <a:pt x="16" y="289"/>
                  </a:cubicBezTo>
                  <a:lnTo>
                    <a:pt x="32" y="289"/>
                  </a:lnTo>
                  <a:close/>
                  <a:moveTo>
                    <a:pt x="50" y="47"/>
                  </a:moveTo>
                  <a:cubicBezTo>
                    <a:pt x="53" y="43"/>
                    <a:pt x="60" y="41"/>
                    <a:pt x="68" y="41"/>
                  </a:cubicBezTo>
                  <a:cubicBezTo>
                    <a:pt x="81" y="41"/>
                    <a:pt x="81" y="41"/>
                    <a:pt x="81" y="41"/>
                  </a:cubicBezTo>
                  <a:cubicBezTo>
                    <a:pt x="89" y="41"/>
                    <a:pt x="89" y="41"/>
                    <a:pt x="89" y="41"/>
                  </a:cubicBezTo>
                  <a:cubicBezTo>
                    <a:pt x="90" y="33"/>
                    <a:pt x="90" y="33"/>
                    <a:pt x="90" y="33"/>
                  </a:cubicBezTo>
                  <a:cubicBezTo>
                    <a:pt x="90" y="32"/>
                    <a:pt x="90" y="31"/>
                    <a:pt x="90" y="31"/>
                  </a:cubicBezTo>
                  <a:cubicBezTo>
                    <a:pt x="91" y="27"/>
                    <a:pt x="94" y="23"/>
                    <a:pt x="97" y="21"/>
                  </a:cubicBezTo>
                  <a:cubicBezTo>
                    <a:pt x="100" y="19"/>
                    <a:pt x="103" y="18"/>
                    <a:pt x="107" y="18"/>
                  </a:cubicBezTo>
                  <a:cubicBezTo>
                    <a:pt x="111" y="18"/>
                    <a:pt x="115" y="19"/>
                    <a:pt x="117" y="21"/>
                  </a:cubicBezTo>
                  <a:cubicBezTo>
                    <a:pt x="121" y="23"/>
                    <a:pt x="124" y="27"/>
                    <a:pt x="125" y="31"/>
                  </a:cubicBezTo>
                  <a:cubicBezTo>
                    <a:pt x="125" y="32"/>
                    <a:pt x="125" y="32"/>
                    <a:pt x="125" y="33"/>
                  </a:cubicBezTo>
                  <a:cubicBezTo>
                    <a:pt x="126" y="41"/>
                    <a:pt x="126" y="41"/>
                    <a:pt x="126" y="41"/>
                  </a:cubicBezTo>
                  <a:cubicBezTo>
                    <a:pt x="134" y="41"/>
                    <a:pt x="134" y="41"/>
                    <a:pt x="134" y="41"/>
                  </a:cubicBezTo>
                  <a:cubicBezTo>
                    <a:pt x="146" y="41"/>
                    <a:pt x="146" y="41"/>
                    <a:pt x="146" y="41"/>
                  </a:cubicBezTo>
                  <a:cubicBezTo>
                    <a:pt x="155" y="41"/>
                    <a:pt x="161" y="43"/>
                    <a:pt x="165" y="47"/>
                  </a:cubicBezTo>
                  <a:cubicBezTo>
                    <a:pt x="166" y="48"/>
                    <a:pt x="167" y="50"/>
                    <a:pt x="168" y="52"/>
                  </a:cubicBezTo>
                  <a:cubicBezTo>
                    <a:pt x="110" y="52"/>
                    <a:pt x="110" y="52"/>
                    <a:pt x="110" y="52"/>
                  </a:cubicBezTo>
                  <a:cubicBezTo>
                    <a:pt x="107" y="52"/>
                    <a:pt x="107" y="52"/>
                    <a:pt x="107" y="52"/>
                  </a:cubicBezTo>
                  <a:cubicBezTo>
                    <a:pt x="105" y="52"/>
                    <a:pt x="105" y="52"/>
                    <a:pt x="105" y="52"/>
                  </a:cubicBezTo>
                  <a:cubicBezTo>
                    <a:pt x="47" y="52"/>
                    <a:pt x="47" y="52"/>
                    <a:pt x="47" y="52"/>
                  </a:cubicBezTo>
                  <a:cubicBezTo>
                    <a:pt x="48" y="50"/>
                    <a:pt x="48" y="48"/>
                    <a:pt x="50" y="47"/>
                  </a:cubicBezTo>
                  <a:close/>
                  <a:moveTo>
                    <a:pt x="19" y="50"/>
                  </a:moveTo>
                  <a:cubicBezTo>
                    <a:pt x="21" y="50"/>
                    <a:pt x="24" y="50"/>
                    <a:pt x="29" y="50"/>
                  </a:cubicBezTo>
                  <a:cubicBezTo>
                    <a:pt x="27" y="56"/>
                    <a:pt x="28" y="61"/>
                    <a:pt x="28" y="62"/>
                  </a:cubicBezTo>
                  <a:cubicBezTo>
                    <a:pt x="29" y="70"/>
                    <a:pt x="29" y="70"/>
                    <a:pt x="29" y="70"/>
                  </a:cubicBezTo>
                  <a:cubicBezTo>
                    <a:pt x="37" y="70"/>
                    <a:pt x="37" y="70"/>
                    <a:pt x="37" y="70"/>
                  </a:cubicBezTo>
                  <a:cubicBezTo>
                    <a:pt x="105" y="70"/>
                    <a:pt x="105" y="70"/>
                    <a:pt x="105" y="70"/>
                  </a:cubicBezTo>
                  <a:cubicBezTo>
                    <a:pt x="107" y="70"/>
                    <a:pt x="107" y="70"/>
                    <a:pt x="107" y="70"/>
                  </a:cubicBezTo>
                  <a:cubicBezTo>
                    <a:pt x="110" y="70"/>
                    <a:pt x="110" y="70"/>
                    <a:pt x="110" y="70"/>
                  </a:cubicBezTo>
                  <a:cubicBezTo>
                    <a:pt x="178" y="70"/>
                    <a:pt x="178" y="70"/>
                    <a:pt x="178" y="70"/>
                  </a:cubicBezTo>
                  <a:cubicBezTo>
                    <a:pt x="186" y="70"/>
                    <a:pt x="186" y="70"/>
                    <a:pt x="186" y="70"/>
                  </a:cubicBezTo>
                  <a:cubicBezTo>
                    <a:pt x="187" y="62"/>
                    <a:pt x="187" y="62"/>
                    <a:pt x="187" y="62"/>
                  </a:cubicBezTo>
                  <a:cubicBezTo>
                    <a:pt x="187" y="61"/>
                    <a:pt x="187" y="56"/>
                    <a:pt x="186" y="50"/>
                  </a:cubicBezTo>
                  <a:cubicBezTo>
                    <a:pt x="190" y="50"/>
                    <a:pt x="193" y="50"/>
                    <a:pt x="195" y="50"/>
                  </a:cubicBezTo>
                  <a:cubicBezTo>
                    <a:pt x="195" y="63"/>
                    <a:pt x="195" y="261"/>
                    <a:pt x="195" y="274"/>
                  </a:cubicBezTo>
                  <a:cubicBezTo>
                    <a:pt x="188" y="274"/>
                    <a:pt x="148" y="274"/>
                    <a:pt x="107" y="274"/>
                  </a:cubicBezTo>
                  <a:cubicBezTo>
                    <a:pt x="66" y="274"/>
                    <a:pt x="26" y="274"/>
                    <a:pt x="19" y="274"/>
                  </a:cubicBezTo>
                  <a:cubicBezTo>
                    <a:pt x="19" y="261"/>
                    <a:pt x="19" y="63"/>
                    <a:pt x="1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Oval 6">
              <a:extLst>
                <a:ext uri="{FF2B5EF4-FFF2-40B4-BE49-F238E27FC236}">
                  <a16:creationId xmlns:a16="http://schemas.microsoft.com/office/drawing/2014/main" id="{C53E834E-0797-4099-AD14-0D7EBA0035E2}"/>
                </a:ext>
              </a:extLst>
            </p:cNvPr>
            <p:cNvSpPr>
              <a:spLocks noChangeArrowheads="1"/>
            </p:cNvSpPr>
            <p:nvPr/>
          </p:nvSpPr>
          <p:spPr bwMode="auto">
            <a:xfrm>
              <a:off x="-728663" y="4098925"/>
              <a:ext cx="68262" cy="65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7">
              <a:extLst>
                <a:ext uri="{FF2B5EF4-FFF2-40B4-BE49-F238E27FC236}">
                  <a16:creationId xmlns:a16="http://schemas.microsoft.com/office/drawing/2014/main" id="{3B6737FC-B110-41B9-A950-5F3E4C43BB2C}"/>
                </a:ext>
              </a:extLst>
            </p:cNvPr>
            <p:cNvSpPr>
              <a:spLocks/>
            </p:cNvSpPr>
            <p:nvPr/>
          </p:nvSpPr>
          <p:spPr bwMode="auto">
            <a:xfrm>
              <a:off x="-796925" y="4365625"/>
              <a:ext cx="341312" cy="63500"/>
            </a:xfrm>
            <a:custGeom>
              <a:avLst/>
              <a:gdLst>
                <a:gd name="T0" fmla="*/ 2 w 90"/>
                <a:gd name="T1" fmla="*/ 17 h 17"/>
                <a:gd name="T2" fmla="*/ 87 w 90"/>
                <a:gd name="T3" fmla="*/ 17 h 17"/>
                <a:gd name="T4" fmla="*/ 90 w 90"/>
                <a:gd name="T5" fmla="*/ 14 h 17"/>
                <a:gd name="T6" fmla="*/ 90 w 90"/>
                <a:gd name="T7" fmla="*/ 3 h 17"/>
                <a:gd name="T8" fmla="*/ 87 w 90"/>
                <a:gd name="T9" fmla="*/ 0 h 17"/>
                <a:gd name="T10" fmla="*/ 2 w 90"/>
                <a:gd name="T11" fmla="*/ 0 h 17"/>
                <a:gd name="T12" fmla="*/ 0 w 90"/>
                <a:gd name="T13" fmla="*/ 3 h 17"/>
                <a:gd name="T14" fmla="*/ 0 w 90"/>
                <a:gd name="T15" fmla="*/ 14 h 17"/>
                <a:gd name="T16" fmla="*/ 2 w 9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7">
                  <a:moveTo>
                    <a:pt x="2" y="17"/>
                  </a:moveTo>
                  <a:cubicBezTo>
                    <a:pt x="87" y="17"/>
                    <a:pt x="87" y="17"/>
                    <a:pt x="87" y="17"/>
                  </a:cubicBezTo>
                  <a:cubicBezTo>
                    <a:pt x="89" y="17"/>
                    <a:pt x="90" y="16"/>
                    <a:pt x="90" y="14"/>
                  </a:cubicBezTo>
                  <a:cubicBezTo>
                    <a:pt x="90" y="3"/>
                    <a:pt x="90" y="3"/>
                    <a:pt x="90" y="3"/>
                  </a:cubicBezTo>
                  <a:cubicBezTo>
                    <a:pt x="90" y="1"/>
                    <a:pt x="89" y="0"/>
                    <a:pt x="87" y="0"/>
                  </a:cubicBezTo>
                  <a:cubicBezTo>
                    <a:pt x="2" y="0"/>
                    <a:pt x="2" y="0"/>
                    <a:pt x="2" y="0"/>
                  </a:cubicBezTo>
                  <a:cubicBezTo>
                    <a:pt x="1" y="0"/>
                    <a:pt x="0" y="1"/>
                    <a:pt x="0" y="3"/>
                  </a:cubicBezTo>
                  <a:cubicBezTo>
                    <a:pt x="0" y="14"/>
                    <a:pt x="0" y="14"/>
                    <a:pt x="0" y="14"/>
                  </a:cubicBezTo>
                  <a:cubicBezTo>
                    <a:pt x="0" y="16"/>
                    <a:pt x="1" y="17"/>
                    <a:pt x="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8">
              <a:extLst>
                <a:ext uri="{FF2B5EF4-FFF2-40B4-BE49-F238E27FC236}">
                  <a16:creationId xmlns:a16="http://schemas.microsoft.com/office/drawing/2014/main" id="{AD119CF3-F603-4C59-B8A2-BCFC84AABB11}"/>
                </a:ext>
              </a:extLst>
            </p:cNvPr>
            <p:cNvSpPr>
              <a:spLocks/>
            </p:cNvSpPr>
            <p:nvPr/>
          </p:nvSpPr>
          <p:spPr bwMode="auto">
            <a:xfrm>
              <a:off x="-935038" y="4365625"/>
              <a:ext cx="65087" cy="63500"/>
            </a:xfrm>
            <a:custGeom>
              <a:avLst/>
              <a:gdLst>
                <a:gd name="T0" fmla="*/ 14 w 17"/>
                <a:gd name="T1" fmla="*/ 0 h 17"/>
                <a:gd name="T2" fmla="*/ 3 w 17"/>
                <a:gd name="T3" fmla="*/ 0 h 17"/>
                <a:gd name="T4" fmla="*/ 0 w 17"/>
                <a:gd name="T5" fmla="*/ 3 h 17"/>
                <a:gd name="T6" fmla="*/ 0 w 17"/>
                <a:gd name="T7" fmla="*/ 14 h 17"/>
                <a:gd name="T8" fmla="*/ 3 w 17"/>
                <a:gd name="T9" fmla="*/ 17 h 17"/>
                <a:gd name="T10" fmla="*/ 14 w 17"/>
                <a:gd name="T11" fmla="*/ 17 h 17"/>
                <a:gd name="T12" fmla="*/ 17 w 17"/>
                <a:gd name="T13" fmla="*/ 14 h 17"/>
                <a:gd name="T14" fmla="*/ 17 w 17"/>
                <a:gd name="T15" fmla="*/ 3 h 17"/>
                <a:gd name="T16" fmla="*/ 14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4" y="0"/>
                  </a:moveTo>
                  <a:cubicBezTo>
                    <a:pt x="3" y="0"/>
                    <a:pt x="3" y="0"/>
                    <a:pt x="3" y="0"/>
                  </a:cubicBezTo>
                  <a:cubicBezTo>
                    <a:pt x="1" y="0"/>
                    <a:pt x="0" y="1"/>
                    <a:pt x="0" y="3"/>
                  </a:cubicBezTo>
                  <a:cubicBezTo>
                    <a:pt x="0" y="14"/>
                    <a:pt x="0" y="14"/>
                    <a:pt x="0" y="14"/>
                  </a:cubicBezTo>
                  <a:cubicBezTo>
                    <a:pt x="0" y="16"/>
                    <a:pt x="1" y="17"/>
                    <a:pt x="3" y="17"/>
                  </a:cubicBezTo>
                  <a:cubicBezTo>
                    <a:pt x="14" y="17"/>
                    <a:pt x="14" y="17"/>
                    <a:pt x="14" y="17"/>
                  </a:cubicBezTo>
                  <a:cubicBezTo>
                    <a:pt x="16" y="17"/>
                    <a:pt x="17" y="16"/>
                    <a:pt x="17" y="14"/>
                  </a:cubicBezTo>
                  <a:cubicBezTo>
                    <a:pt x="17" y="3"/>
                    <a:pt x="17" y="3"/>
                    <a:pt x="17" y="3"/>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9">
              <a:extLst>
                <a:ext uri="{FF2B5EF4-FFF2-40B4-BE49-F238E27FC236}">
                  <a16:creationId xmlns:a16="http://schemas.microsoft.com/office/drawing/2014/main" id="{8CEC352F-8E4E-49EB-9175-334B4D73835F}"/>
                </a:ext>
              </a:extLst>
            </p:cNvPr>
            <p:cNvSpPr>
              <a:spLocks/>
            </p:cNvSpPr>
            <p:nvPr/>
          </p:nvSpPr>
          <p:spPr bwMode="auto">
            <a:xfrm>
              <a:off x="-796925" y="4524375"/>
              <a:ext cx="341312" cy="65088"/>
            </a:xfrm>
            <a:custGeom>
              <a:avLst/>
              <a:gdLst>
                <a:gd name="T0" fmla="*/ 2 w 90"/>
                <a:gd name="T1" fmla="*/ 17 h 17"/>
                <a:gd name="T2" fmla="*/ 87 w 90"/>
                <a:gd name="T3" fmla="*/ 17 h 17"/>
                <a:gd name="T4" fmla="*/ 90 w 90"/>
                <a:gd name="T5" fmla="*/ 14 h 17"/>
                <a:gd name="T6" fmla="*/ 90 w 90"/>
                <a:gd name="T7" fmla="*/ 3 h 17"/>
                <a:gd name="T8" fmla="*/ 87 w 90"/>
                <a:gd name="T9" fmla="*/ 0 h 17"/>
                <a:gd name="T10" fmla="*/ 2 w 90"/>
                <a:gd name="T11" fmla="*/ 0 h 17"/>
                <a:gd name="T12" fmla="*/ 0 w 90"/>
                <a:gd name="T13" fmla="*/ 3 h 17"/>
                <a:gd name="T14" fmla="*/ 0 w 90"/>
                <a:gd name="T15" fmla="*/ 14 h 17"/>
                <a:gd name="T16" fmla="*/ 2 w 9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7">
                  <a:moveTo>
                    <a:pt x="2" y="17"/>
                  </a:moveTo>
                  <a:cubicBezTo>
                    <a:pt x="87" y="17"/>
                    <a:pt x="87" y="17"/>
                    <a:pt x="87" y="17"/>
                  </a:cubicBezTo>
                  <a:cubicBezTo>
                    <a:pt x="89" y="17"/>
                    <a:pt x="90" y="16"/>
                    <a:pt x="90" y="14"/>
                  </a:cubicBezTo>
                  <a:cubicBezTo>
                    <a:pt x="90" y="3"/>
                    <a:pt x="90" y="3"/>
                    <a:pt x="90" y="3"/>
                  </a:cubicBezTo>
                  <a:cubicBezTo>
                    <a:pt x="90" y="1"/>
                    <a:pt x="89" y="0"/>
                    <a:pt x="87" y="0"/>
                  </a:cubicBezTo>
                  <a:cubicBezTo>
                    <a:pt x="2" y="0"/>
                    <a:pt x="2" y="0"/>
                    <a:pt x="2" y="0"/>
                  </a:cubicBezTo>
                  <a:cubicBezTo>
                    <a:pt x="1" y="0"/>
                    <a:pt x="0" y="1"/>
                    <a:pt x="0" y="3"/>
                  </a:cubicBezTo>
                  <a:cubicBezTo>
                    <a:pt x="0" y="14"/>
                    <a:pt x="0" y="14"/>
                    <a:pt x="0" y="14"/>
                  </a:cubicBezTo>
                  <a:cubicBezTo>
                    <a:pt x="0" y="16"/>
                    <a:pt x="1" y="17"/>
                    <a:pt x="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0">
              <a:extLst>
                <a:ext uri="{FF2B5EF4-FFF2-40B4-BE49-F238E27FC236}">
                  <a16:creationId xmlns:a16="http://schemas.microsoft.com/office/drawing/2014/main" id="{6E7949E1-162D-499B-B04E-025A73A3D62D}"/>
                </a:ext>
              </a:extLst>
            </p:cNvPr>
            <p:cNvSpPr>
              <a:spLocks/>
            </p:cNvSpPr>
            <p:nvPr/>
          </p:nvSpPr>
          <p:spPr bwMode="auto">
            <a:xfrm>
              <a:off x="-935038" y="4524375"/>
              <a:ext cx="65087" cy="65088"/>
            </a:xfrm>
            <a:custGeom>
              <a:avLst/>
              <a:gdLst>
                <a:gd name="T0" fmla="*/ 14 w 17"/>
                <a:gd name="T1" fmla="*/ 0 h 17"/>
                <a:gd name="T2" fmla="*/ 3 w 17"/>
                <a:gd name="T3" fmla="*/ 0 h 17"/>
                <a:gd name="T4" fmla="*/ 0 w 17"/>
                <a:gd name="T5" fmla="*/ 3 h 17"/>
                <a:gd name="T6" fmla="*/ 0 w 17"/>
                <a:gd name="T7" fmla="*/ 14 h 17"/>
                <a:gd name="T8" fmla="*/ 3 w 17"/>
                <a:gd name="T9" fmla="*/ 17 h 17"/>
                <a:gd name="T10" fmla="*/ 14 w 17"/>
                <a:gd name="T11" fmla="*/ 17 h 17"/>
                <a:gd name="T12" fmla="*/ 17 w 17"/>
                <a:gd name="T13" fmla="*/ 14 h 17"/>
                <a:gd name="T14" fmla="*/ 17 w 17"/>
                <a:gd name="T15" fmla="*/ 3 h 17"/>
                <a:gd name="T16" fmla="*/ 14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4" y="0"/>
                  </a:moveTo>
                  <a:cubicBezTo>
                    <a:pt x="3" y="0"/>
                    <a:pt x="3" y="0"/>
                    <a:pt x="3" y="0"/>
                  </a:cubicBezTo>
                  <a:cubicBezTo>
                    <a:pt x="1" y="0"/>
                    <a:pt x="0" y="1"/>
                    <a:pt x="0" y="3"/>
                  </a:cubicBezTo>
                  <a:cubicBezTo>
                    <a:pt x="0" y="14"/>
                    <a:pt x="0" y="14"/>
                    <a:pt x="0" y="14"/>
                  </a:cubicBezTo>
                  <a:cubicBezTo>
                    <a:pt x="0" y="16"/>
                    <a:pt x="1" y="17"/>
                    <a:pt x="3" y="17"/>
                  </a:cubicBezTo>
                  <a:cubicBezTo>
                    <a:pt x="14" y="17"/>
                    <a:pt x="14" y="17"/>
                    <a:pt x="14" y="17"/>
                  </a:cubicBezTo>
                  <a:cubicBezTo>
                    <a:pt x="16" y="17"/>
                    <a:pt x="17" y="16"/>
                    <a:pt x="17" y="14"/>
                  </a:cubicBezTo>
                  <a:cubicBezTo>
                    <a:pt x="17" y="3"/>
                    <a:pt x="17" y="3"/>
                    <a:pt x="17" y="3"/>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1">
              <a:extLst>
                <a:ext uri="{FF2B5EF4-FFF2-40B4-BE49-F238E27FC236}">
                  <a16:creationId xmlns:a16="http://schemas.microsoft.com/office/drawing/2014/main" id="{F6E8379E-0E0E-41C8-BCA5-EA4A61D4B7F4}"/>
                </a:ext>
              </a:extLst>
            </p:cNvPr>
            <p:cNvSpPr>
              <a:spLocks/>
            </p:cNvSpPr>
            <p:nvPr/>
          </p:nvSpPr>
          <p:spPr bwMode="auto">
            <a:xfrm>
              <a:off x="-796925" y="4683125"/>
              <a:ext cx="341312" cy="61913"/>
            </a:xfrm>
            <a:custGeom>
              <a:avLst/>
              <a:gdLst>
                <a:gd name="T0" fmla="*/ 2 w 90"/>
                <a:gd name="T1" fmla="*/ 16 h 16"/>
                <a:gd name="T2" fmla="*/ 87 w 90"/>
                <a:gd name="T3" fmla="*/ 16 h 16"/>
                <a:gd name="T4" fmla="*/ 90 w 90"/>
                <a:gd name="T5" fmla="*/ 14 h 16"/>
                <a:gd name="T6" fmla="*/ 90 w 90"/>
                <a:gd name="T7" fmla="*/ 2 h 16"/>
                <a:gd name="T8" fmla="*/ 87 w 90"/>
                <a:gd name="T9" fmla="*/ 0 h 16"/>
                <a:gd name="T10" fmla="*/ 2 w 90"/>
                <a:gd name="T11" fmla="*/ 0 h 16"/>
                <a:gd name="T12" fmla="*/ 0 w 90"/>
                <a:gd name="T13" fmla="*/ 2 h 16"/>
                <a:gd name="T14" fmla="*/ 0 w 90"/>
                <a:gd name="T15" fmla="*/ 14 h 16"/>
                <a:gd name="T16" fmla="*/ 2 w 90"/>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6">
                  <a:moveTo>
                    <a:pt x="2" y="16"/>
                  </a:moveTo>
                  <a:cubicBezTo>
                    <a:pt x="87" y="16"/>
                    <a:pt x="87" y="16"/>
                    <a:pt x="87" y="16"/>
                  </a:cubicBezTo>
                  <a:cubicBezTo>
                    <a:pt x="89" y="16"/>
                    <a:pt x="90" y="15"/>
                    <a:pt x="90" y="14"/>
                  </a:cubicBezTo>
                  <a:cubicBezTo>
                    <a:pt x="90" y="2"/>
                    <a:pt x="90" y="2"/>
                    <a:pt x="90" y="2"/>
                  </a:cubicBezTo>
                  <a:cubicBezTo>
                    <a:pt x="90" y="1"/>
                    <a:pt x="89" y="0"/>
                    <a:pt x="87" y="0"/>
                  </a:cubicBezTo>
                  <a:cubicBezTo>
                    <a:pt x="2" y="0"/>
                    <a:pt x="2"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2">
              <a:extLst>
                <a:ext uri="{FF2B5EF4-FFF2-40B4-BE49-F238E27FC236}">
                  <a16:creationId xmlns:a16="http://schemas.microsoft.com/office/drawing/2014/main" id="{4492E3C6-2BD4-4A46-892C-2A248E884AD6}"/>
                </a:ext>
              </a:extLst>
            </p:cNvPr>
            <p:cNvSpPr>
              <a:spLocks/>
            </p:cNvSpPr>
            <p:nvPr/>
          </p:nvSpPr>
          <p:spPr bwMode="auto">
            <a:xfrm>
              <a:off x="-935038" y="4683125"/>
              <a:ext cx="65087" cy="61913"/>
            </a:xfrm>
            <a:custGeom>
              <a:avLst/>
              <a:gdLst>
                <a:gd name="T0" fmla="*/ 14 w 17"/>
                <a:gd name="T1" fmla="*/ 0 h 16"/>
                <a:gd name="T2" fmla="*/ 3 w 17"/>
                <a:gd name="T3" fmla="*/ 0 h 16"/>
                <a:gd name="T4" fmla="*/ 0 w 17"/>
                <a:gd name="T5" fmla="*/ 2 h 16"/>
                <a:gd name="T6" fmla="*/ 0 w 17"/>
                <a:gd name="T7" fmla="*/ 14 h 16"/>
                <a:gd name="T8" fmla="*/ 3 w 17"/>
                <a:gd name="T9" fmla="*/ 16 h 16"/>
                <a:gd name="T10" fmla="*/ 14 w 17"/>
                <a:gd name="T11" fmla="*/ 16 h 16"/>
                <a:gd name="T12" fmla="*/ 17 w 17"/>
                <a:gd name="T13" fmla="*/ 14 h 16"/>
                <a:gd name="T14" fmla="*/ 17 w 17"/>
                <a:gd name="T15" fmla="*/ 2 h 16"/>
                <a:gd name="T16" fmla="*/ 14 w 17"/>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14" y="0"/>
                  </a:moveTo>
                  <a:cubicBezTo>
                    <a:pt x="3" y="0"/>
                    <a:pt x="3" y="0"/>
                    <a:pt x="3" y="0"/>
                  </a:cubicBezTo>
                  <a:cubicBezTo>
                    <a:pt x="1" y="0"/>
                    <a:pt x="0" y="1"/>
                    <a:pt x="0" y="2"/>
                  </a:cubicBezTo>
                  <a:cubicBezTo>
                    <a:pt x="0" y="14"/>
                    <a:pt x="0" y="14"/>
                    <a:pt x="0" y="14"/>
                  </a:cubicBezTo>
                  <a:cubicBezTo>
                    <a:pt x="0" y="15"/>
                    <a:pt x="1" y="16"/>
                    <a:pt x="3" y="16"/>
                  </a:cubicBezTo>
                  <a:cubicBezTo>
                    <a:pt x="14" y="16"/>
                    <a:pt x="14" y="16"/>
                    <a:pt x="14" y="16"/>
                  </a:cubicBezTo>
                  <a:cubicBezTo>
                    <a:pt x="16" y="16"/>
                    <a:pt x="17" y="15"/>
                    <a:pt x="17" y="14"/>
                  </a:cubicBezTo>
                  <a:cubicBezTo>
                    <a:pt x="17" y="2"/>
                    <a:pt x="17" y="2"/>
                    <a:pt x="17" y="2"/>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3">
              <a:extLst>
                <a:ext uri="{FF2B5EF4-FFF2-40B4-BE49-F238E27FC236}">
                  <a16:creationId xmlns:a16="http://schemas.microsoft.com/office/drawing/2014/main" id="{CD7476BE-A302-431F-B07D-5DF6120AC2E0}"/>
                </a:ext>
              </a:extLst>
            </p:cNvPr>
            <p:cNvSpPr>
              <a:spLocks/>
            </p:cNvSpPr>
            <p:nvPr/>
          </p:nvSpPr>
          <p:spPr bwMode="auto">
            <a:xfrm>
              <a:off x="-796925" y="4843463"/>
              <a:ext cx="212725" cy="60325"/>
            </a:xfrm>
            <a:custGeom>
              <a:avLst/>
              <a:gdLst>
                <a:gd name="T0" fmla="*/ 56 w 56"/>
                <a:gd name="T1" fmla="*/ 14 h 16"/>
                <a:gd name="T2" fmla="*/ 56 w 56"/>
                <a:gd name="T3" fmla="*/ 2 h 16"/>
                <a:gd name="T4" fmla="*/ 54 w 56"/>
                <a:gd name="T5" fmla="*/ 0 h 16"/>
                <a:gd name="T6" fmla="*/ 2 w 56"/>
                <a:gd name="T7" fmla="*/ 0 h 16"/>
                <a:gd name="T8" fmla="*/ 0 w 56"/>
                <a:gd name="T9" fmla="*/ 2 h 16"/>
                <a:gd name="T10" fmla="*/ 0 w 56"/>
                <a:gd name="T11" fmla="*/ 14 h 16"/>
                <a:gd name="T12" fmla="*/ 2 w 56"/>
                <a:gd name="T13" fmla="*/ 16 h 16"/>
                <a:gd name="T14" fmla="*/ 54 w 56"/>
                <a:gd name="T15" fmla="*/ 16 h 16"/>
                <a:gd name="T16" fmla="*/ 56 w 5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16">
                  <a:moveTo>
                    <a:pt x="56" y="14"/>
                  </a:moveTo>
                  <a:cubicBezTo>
                    <a:pt x="56" y="2"/>
                    <a:pt x="56" y="2"/>
                    <a:pt x="56" y="2"/>
                  </a:cubicBezTo>
                  <a:cubicBezTo>
                    <a:pt x="56" y="1"/>
                    <a:pt x="55" y="0"/>
                    <a:pt x="54" y="0"/>
                  </a:cubicBezTo>
                  <a:cubicBezTo>
                    <a:pt x="2" y="0"/>
                    <a:pt x="2" y="0"/>
                    <a:pt x="2" y="0"/>
                  </a:cubicBezTo>
                  <a:cubicBezTo>
                    <a:pt x="1" y="0"/>
                    <a:pt x="0" y="1"/>
                    <a:pt x="0" y="2"/>
                  </a:cubicBezTo>
                  <a:cubicBezTo>
                    <a:pt x="0" y="14"/>
                    <a:pt x="0" y="14"/>
                    <a:pt x="0" y="14"/>
                  </a:cubicBezTo>
                  <a:cubicBezTo>
                    <a:pt x="0" y="15"/>
                    <a:pt x="1" y="16"/>
                    <a:pt x="2" y="16"/>
                  </a:cubicBezTo>
                  <a:cubicBezTo>
                    <a:pt x="54" y="16"/>
                    <a:pt x="54" y="16"/>
                    <a:pt x="54" y="16"/>
                  </a:cubicBezTo>
                  <a:cubicBezTo>
                    <a:pt x="55" y="16"/>
                    <a:pt x="56" y="15"/>
                    <a:pt x="5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4">
              <a:extLst>
                <a:ext uri="{FF2B5EF4-FFF2-40B4-BE49-F238E27FC236}">
                  <a16:creationId xmlns:a16="http://schemas.microsoft.com/office/drawing/2014/main" id="{E0A91DD1-524D-40A4-8150-764DBA95F83B}"/>
                </a:ext>
              </a:extLst>
            </p:cNvPr>
            <p:cNvSpPr>
              <a:spLocks/>
            </p:cNvSpPr>
            <p:nvPr/>
          </p:nvSpPr>
          <p:spPr bwMode="auto">
            <a:xfrm>
              <a:off x="-935038" y="4843463"/>
              <a:ext cx="65087" cy="60325"/>
            </a:xfrm>
            <a:custGeom>
              <a:avLst/>
              <a:gdLst>
                <a:gd name="T0" fmla="*/ 14 w 17"/>
                <a:gd name="T1" fmla="*/ 0 h 16"/>
                <a:gd name="T2" fmla="*/ 3 w 17"/>
                <a:gd name="T3" fmla="*/ 0 h 16"/>
                <a:gd name="T4" fmla="*/ 0 w 17"/>
                <a:gd name="T5" fmla="*/ 2 h 16"/>
                <a:gd name="T6" fmla="*/ 0 w 17"/>
                <a:gd name="T7" fmla="*/ 14 h 16"/>
                <a:gd name="T8" fmla="*/ 3 w 17"/>
                <a:gd name="T9" fmla="*/ 16 h 16"/>
                <a:gd name="T10" fmla="*/ 14 w 17"/>
                <a:gd name="T11" fmla="*/ 16 h 16"/>
                <a:gd name="T12" fmla="*/ 17 w 17"/>
                <a:gd name="T13" fmla="*/ 14 h 16"/>
                <a:gd name="T14" fmla="*/ 17 w 17"/>
                <a:gd name="T15" fmla="*/ 2 h 16"/>
                <a:gd name="T16" fmla="*/ 14 w 17"/>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14" y="0"/>
                  </a:moveTo>
                  <a:cubicBezTo>
                    <a:pt x="3" y="0"/>
                    <a:pt x="3" y="0"/>
                    <a:pt x="3" y="0"/>
                  </a:cubicBezTo>
                  <a:cubicBezTo>
                    <a:pt x="1" y="0"/>
                    <a:pt x="0" y="1"/>
                    <a:pt x="0" y="2"/>
                  </a:cubicBezTo>
                  <a:cubicBezTo>
                    <a:pt x="0" y="14"/>
                    <a:pt x="0" y="14"/>
                    <a:pt x="0" y="14"/>
                  </a:cubicBezTo>
                  <a:cubicBezTo>
                    <a:pt x="0" y="15"/>
                    <a:pt x="1" y="16"/>
                    <a:pt x="3" y="16"/>
                  </a:cubicBezTo>
                  <a:cubicBezTo>
                    <a:pt x="14" y="16"/>
                    <a:pt x="14" y="16"/>
                    <a:pt x="14" y="16"/>
                  </a:cubicBezTo>
                  <a:cubicBezTo>
                    <a:pt x="16" y="16"/>
                    <a:pt x="17" y="15"/>
                    <a:pt x="17" y="14"/>
                  </a:cubicBezTo>
                  <a:cubicBezTo>
                    <a:pt x="17" y="2"/>
                    <a:pt x="17" y="2"/>
                    <a:pt x="17" y="2"/>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1" name="Group 40">
            <a:extLst>
              <a:ext uri="{FF2B5EF4-FFF2-40B4-BE49-F238E27FC236}">
                <a16:creationId xmlns:a16="http://schemas.microsoft.com/office/drawing/2014/main" id="{3E8F2904-329F-4236-93B3-BC9A32B85FBC}"/>
              </a:ext>
            </a:extLst>
          </p:cNvPr>
          <p:cNvGrpSpPr>
            <a:grpSpLocks noChangeAspect="1"/>
          </p:cNvGrpSpPr>
          <p:nvPr/>
        </p:nvGrpSpPr>
        <p:grpSpPr>
          <a:xfrm>
            <a:off x="361476" y="3572319"/>
            <a:ext cx="340893" cy="324651"/>
            <a:chOff x="5243513" y="3143250"/>
            <a:chExt cx="2798763" cy="2665413"/>
          </a:xfrm>
          <a:solidFill>
            <a:schemeClr val="bg1"/>
          </a:solidFill>
        </p:grpSpPr>
        <p:sp>
          <p:nvSpPr>
            <p:cNvPr id="42" name="Freeform 26">
              <a:extLst>
                <a:ext uri="{FF2B5EF4-FFF2-40B4-BE49-F238E27FC236}">
                  <a16:creationId xmlns:a16="http://schemas.microsoft.com/office/drawing/2014/main" id="{A0D96BD3-2BB3-4A0D-B888-982979C1BC8A}"/>
                </a:ext>
              </a:extLst>
            </p:cNvPr>
            <p:cNvSpPr>
              <a:spLocks/>
            </p:cNvSpPr>
            <p:nvPr/>
          </p:nvSpPr>
          <p:spPr bwMode="auto">
            <a:xfrm>
              <a:off x="7767638" y="4875213"/>
              <a:ext cx="274638" cy="233363"/>
            </a:xfrm>
            <a:custGeom>
              <a:avLst/>
              <a:gdLst>
                <a:gd name="T0" fmla="*/ 70 w 73"/>
                <a:gd name="T1" fmla="*/ 22 h 62"/>
                <a:gd name="T2" fmla="*/ 39 w 73"/>
                <a:gd name="T3" fmla="*/ 3 h 62"/>
                <a:gd name="T4" fmla="*/ 0 w 73"/>
                <a:gd name="T5" fmla="*/ 11 h 62"/>
                <a:gd name="T6" fmla="*/ 11 w 73"/>
                <a:gd name="T7" fmla="*/ 62 h 62"/>
                <a:gd name="T8" fmla="*/ 50 w 73"/>
                <a:gd name="T9" fmla="*/ 53 h 62"/>
                <a:gd name="T10" fmla="*/ 70 w 73"/>
                <a:gd name="T11" fmla="*/ 22 h 62"/>
              </a:gdLst>
              <a:ahLst/>
              <a:cxnLst>
                <a:cxn ang="0">
                  <a:pos x="T0" y="T1"/>
                </a:cxn>
                <a:cxn ang="0">
                  <a:pos x="T2" y="T3"/>
                </a:cxn>
                <a:cxn ang="0">
                  <a:pos x="T4" y="T5"/>
                </a:cxn>
                <a:cxn ang="0">
                  <a:pos x="T6" y="T7"/>
                </a:cxn>
                <a:cxn ang="0">
                  <a:pos x="T8" y="T9"/>
                </a:cxn>
                <a:cxn ang="0">
                  <a:pos x="T10" y="T11"/>
                </a:cxn>
              </a:cxnLst>
              <a:rect l="0" t="0" r="r" b="b"/>
              <a:pathLst>
                <a:path w="73" h="62">
                  <a:moveTo>
                    <a:pt x="70" y="22"/>
                  </a:moveTo>
                  <a:cubicBezTo>
                    <a:pt x="67" y="9"/>
                    <a:pt x="53" y="0"/>
                    <a:pt x="39" y="3"/>
                  </a:cubicBezTo>
                  <a:cubicBezTo>
                    <a:pt x="39" y="3"/>
                    <a:pt x="39" y="3"/>
                    <a:pt x="0" y="11"/>
                  </a:cubicBezTo>
                  <a:cubicBezTo>
                    <a:pt x="0" y="11"/>
                    <a:pt x="0" y="11"/>
                    <a:pt x="11" y="62"/>
                  </a:cubicBezTo>
                  <a:cubicBezTo>
                    <a:pt x="11" y="62"/>
                    <a:pt x="11" y="62"/>
                    <a:pt x="50" y="53"/>
                  </a:cubicBezTo>
                  <a:cubicBezTo>
                    <a:pt x="64" y="50"/>
                    <a:pt x="73" y="36"/>
                    <a:pt x="7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7">
              <a:extLst>
                <a:ext uri="{FF2B5EF4-FFF2-40B4-BE49-F238E27FC236}">
                  <a16:creationId xmlns:a16="http://schemas.microsoft.com/office/drawing/2014/main" id="{85AD635E-5B82-4272-9653-4F668AA68C78}"/>
                </a:ext>
              </a:extLst>
            </p:cNvPr>
            <p:cNvSpPr>
              <a:spLocks/>
            </p:cNvSpPr>
            <p:nvPr/>
          </p:nvSpPr>
          <p:spPr bwMode="auto">
            <a:xfrm>
              <a:off x="5937251" y="5213350"/>
              <a:ext cx="323850" cy="252413"/>
            </a:xfrm>
            <a:custGeom>
              <a:avLst/>
              <a:gdLst>
                <a:gd name="T0" fmla="*/ 3 w 86"/>
                <a:gd name="T1" fmla="*/ 45 h 67"/>
                <a:gd name="T2" fmla="*/ 1 w 86"/>
                <a:gd name="T3" fmla="*/ 50 h 67"/>
                <a:gd name="T4" fmla="*/ 5 w 86"/>
                <a:gd name="T5" fmla="*/ 55 h 67"/>
                <a:gd name="T6" fmla="*/ 86 w 86"/>
                <a:gd name="T7" fmla="*/ 67 h 67"/>
                <a:gd name="T8" fmla="*/ 73 w 86"/>
                <a:gd name="T9" fmla="*/ 0 h 67"/>
                <a:gd name="T10" fmla="*/ 3 w 86"/>
                <a:gd name="T11" fmla="*/ 45 h 67"/>
              </a:gdLst>
              <a:ahLst/>
              <a:cxnLst>
                <a:cxn ang="0">
                  <a:pos x="T0" y="T1"/>
                </a:cxn>
                <a:cxn ang="0">
                  <a:pos x="T2" y="T3"/>
                </a:cxn>
                <a:cxn ang="0">
                  <a:pos x="T4" y="T5"/>
                </a:cxn>
                <a:cxn ang="0">
                  <a:pos x="T6" y="T7"/>
                </a:cxn>
                <a:cxn ang="0">
                  <a:pos x="T8" y="T9"/>
                </a:cxn>
                <a:cxn ang="0">
                  <a:pos x="T10" y="T11"/>
                </a:cxn>
              </a:cxnLst>
              <a:rect l="0" t="0" r="r" b="b"/>
              <a:pathLst>
                <a:path w="86" h="67">
                  <a:moveTo>
                    <a:pt x="3" y="45"/>
                  </a:moveTo>
                  <a:cubicBezTo>
                    <a:pt x="1" y="46"/>
                    <a:pt x="0" y="49"/>
                    <a:pt x="1" y="50"/>
                  </a:cubicBezTo>
                  <a:cubicBezTo>
                    <a:pt x="1" y="52"/>
                    <a:pt x="3" y="54"/>
                    <a:pt x="5" y="55"/>
                  </a:cubicBezTo>
                  <a:cubicBezTo>
                    <a:pt x="32" y="59"/>
                    <a:pt x="59" y="62"/>
                    <a:pt x="86" y="67"/>
                  </a:cubicBezTo>
                  <a:cubicBezTo>
                    <a:pt x="82" y="45"/>
                    <a:pt x="77" y="23"/>
                    <a:pt x="73" y="0"/>
                  </a:cubicBezTo>
                  <a:cubicBezTo>
                    <a:pt x="50" y="15"/>
                    <a:pt x="26" y="30"/>
                    <a:pt x="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28">
              <a:extLst>
                <a:ext uri="{FF2B5EF4-FFF2-40B4-BE49-F238E27FC236}">
                  <a16:creationId xmlns:a16="http://schemas.microsoft.com/office/drawing/2014/main" id="{3B510EA6-DE41-4114-BAD9-BA93AAD24CE1}"/>
                </a:ext>
              </a:extLst>
            </p:cNvPr>
            <p:cNvSpPr>
              <a:spLocks/>
            </p:cNvSpPr>
            <p:nvPr/>
          </p:nvSpPr>
          <p:spPr bwMode="auto">
            <a:xfrm>
              <a:off x="6237288" y="5199063"/>
              <a:ext cx="109538" cy="258763"/>
            </a:xfrm>
            <a:custGeom>
              <a:avLst/>
              <a:gdLst>
                <a:gd name="T0" fmla="*/ 0 w 29"/>
                <a:gd name="T1" fmla="*/ 3 h 69"/>
                <a:gd name="T2" fmla="*/ 14 w 29"/>
                <a:gd name="T3" fmla="*/ 69 h 69"/>
                <a:gd name="T4" fmla="*/ 29 w 29"/>
                <a:gd name="T5" fmla="*/ 66 h 69"/>
                <a:gd name="T6" fmla="*/ 15 w 29"/>
                <a:gd name="T7" fmla="*/ 0 h 69"/>
                <a:gd name="T8" fmla="*/ 0 w 29"/>
                <a:gd name="T9" fmla="*/ 3 h 69"/>
              </a:gdLst>
              <a:ahLst/>
              <a:cxnLst>
                <a:cxn ang="0">
                  <a:pos x="T0" y="T1"/>
                </a:cxn>
                <a:cxn ang="0">
                  <a:pos x="T2" y="T3"/>
                </a:cxn>
                <a:cxn ang="0">
                  <a:pos x="T4" y="T5"/>
                </a:cxn>
                <a:cxn ang="0">
                  <a:pos x="T6" y="T7"/>
                </a:cxn>
                <a:cxn ang="0">
                  <a:pos x="T8" y="T9"/>
                </a:cxn>
              </a:cxnLst>
              <a:rect l="0" t="0" r="r" b="b"/>
              <a:pathLst>
                <a:path w="29" h="69">
                  <a:moveTo>
                    <a:pt x="0" y="3"/>
                  </a:moveTo>
                  <a:cubicBezTo>
                    <a:pt x="0" y="3"/>
                    <a:pt x="0" y="3"/>
                    <a:pt x="14" y="69"/>
                  </a:cubicBezTo>
                  <a:cubicBezTo>
                    <a:pt x="14" y="69"/>
                    <a:pt x="14" y="69"/>
                    <a:pt x="29" y="66"/>
                  </a:cubicBezTo>
                  <a:cubicBezTo>
                    <a:pt x="29" y="66"/>
                    <a:pt x="29" y="66"/>
                    <a:pt x="15" y="0"/>
                  </a:cubicBezTo>
                  <a:cubicBezTo>
                    <a:pt x="15" y="0"/>
                    <a:pt x="15"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29">
              <a:extLst>
                <a:ext uri="{FF2B5EF4-FFF2-40B4-BE49-F238E27FC236}">
                  <a16:creationId xmlns:a16="http://schemas.microsoft.com/office/drawing/2014/main" id="{FE281708-B0BA-486C-BA15-D0A172C12EB8}"/>
                </a:ext>
              </a:extLst>
            </p:cNvPr>
            <p:cNvSpPr>
              <a:spLocks/>
            </p:cNvSpPr>
            <p:nvPr/>
          </p:nvSpPr>
          <p:spPr bwMode="auto">
            <a:xfrm>
              <a:off x="6750051" y="4818063"/>
              <a:ext cx="957263" cy="252413"/>
            </a:xfrm>
            <a:custGeom>
              <a:avLst/>
              <a:gdLst>
                <a:gd name="T0" fmla="*/ 8 w 254"/>
                <a:gd name="T1" fmla="*/ 67 h 67"/>
                <a:gd name="T2" fmla="*/ 14 w 254"/>
                <a:gd name="T3" fmla="*/ 64 h 67"/>
                <a:gd name="T4" fmla="*/ 56 w 254"/>
                <a:gd name="T5" fmla="*/ 48 h 67"/>
                <a:gd name="T6" fmla="*/ 101 w 254"/>
                <a:gd name="T7" fmla="*/ 34 h 67"/>
                <a:gd name="T8" fmla="*/ 145 w 254"/>
                <a:gd name="T9" fmla="*/ 31 h 67"/>
                <a:gd name="T10" fmla="*/ 193 w 254"/>
                <a:gd name="T11" fmla="*/ 27 h 67"/>
                <a:gd name="T12" fmla="*/ 254 w 254"/>
                <a:gd name="T13" fmla="*/ 15 h 67"/>
                <a:gd name="T14" fmla="*/ 250 w 254"/>
                <a:gd name="T15" fmla="*/ 0 h 67"/>
                <a:gd name="T16" fmla="*/ 190 w 254"/>
                <a:gd name="T17" fmla="*/ 13 h 67"/>
                <a:gd name="T18" fmla="*/ 145 w 254"/>
                <a:gd name="T19" fmla="*/ 16 h 67"/>
                <a:gd name="T20" fmla="*/ 98 w 254"/>
                <a:gd name="T21" fmla="*/ 20 h 67"/>
                <a:gd name="T22" fmla="*/ 51 w 254"/>
                <a:gd name="T23" fmla="*/ 34 h 67"/>
                <a:gd name="T24" fmla="*/ 8 w 254"/>
                <a:gd name="T25" fmla="*/ 51 h 67"/>
                <a:gd name="T26" fmla="*/ 0 w 254"/>
                <a:gd name="T27" fmla="*/ 59 h 67"/>
                <a:gd name="T28" fmla="*/ 8 w 254"/>
                <a:gd name="T2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 h="67">
                  <a:moveTo>
                    <a:pt x="8" y="67"/>
                  </a:moveTo>
                  <a:cubicBezTo>
                    <a:pt x="10" y="67"/>
                    <a:pt x="12" y="66"/>
                    <a:pt x="14" y="64"/>
                  </a:cubicBezTo>
                  <a:cubicBezTo>
                    <a:pt x="28" y="58"/>
                    <a:pt x="41" y="53"/>
                    <a:pt x="56" y="48"/>
                  </a:cubicBezTo>
                  <a:cubicBezTo>
                    <a:pt x="71" y="42"/>
                    <a:pt x="86" y="38"/>
                    <a:pt x="101" y="34"/>
                  </a:cubicBezTo>
                  <a:cubicBezTo>
                    <a:pt x="116" y="31"/>
                    <a:pt x="131" y="31"/>
                    <a:pt x="145" y="31"/>
                  </a:cubicBezTo>
                  <a:cubicBezTo>
                    <a:pt x="161" y="31"/>
                    <a:pt x="177" y="31"/>
                    <a:pt x="193" y="27"/>
                  </a:cubicBezTo>
                  <a:cubicBezTo>
                    <a:pt x="193" y="27"/>
                    <a:pt x="193" y="27"/>
                    <a:pt x="254" y="15"/>
                  </a:cubicBezTo>
                  <a:cubicBezTo>
                    <a:pt x="254" y="15"/>
                    <a:pt x="254" y="15"/>
                    <a:pt x="250" y="0"/>
                  </a:cubicBezTo>
                  <a:cubicBezTo>
                    <a:pt x="250" y="0"/>
                    <a:pt x="250" y="0"/>
                    <a:pt x="190" y="13"/>
                  </a:cubicBezTo>
                  <a:cubicBezTo>
                    <a:pt x="175" y="16"/>
                    <a:pt x="160" y="16"/>
                    <a:pt x="145" y="16"/>
                  </a:cubicBezTo>
                  <a:cubicBezTo>
                    <a:pt x="129" y="16"/>
                    <a:pt x="114" y="16"/>
                    <a:pt x="98" y="20"/>
                  </a:cubicBezTo>
                  <a:cubicBezTo>
                    <a:pt x="82" y="24"/>
                    <a:pt x="67" y="28"/>
                    <a:pt x="51" y="34"/>
                  </a:cubicBezTo>
                  <a:cubicBezTo>
                    <a:pt x="37" y="39"/>
                    <a:pt x="22" y="45"/>
                    <a:pt x="8" y="51"/>
                  </a:cubicBezTo>
                  <a:cubicBezTo>
                    <a:pt x="3" y="51"/>
                    <a:pt x="0" y="55"/>
                    <a:pt x="0" y="59"/>
                  </a:cubicBezTo>
                  <a:cubicBezTo>
                    <a:pt x="0" y="63"/>
                    <a:pt x="3" y="67"/>
                    <a:pt x="8"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0">
              <a:extLst>
                <a:ext uri="{FF2B5EF4-FFF2-40B4-BE49-F238E27FC236}">
                  <a16:creationId xmlns:a16="http://schemas.microsoft.com/office/drawing/2014/main" id="{394BEB0B-EB55-4B0B-A89B-6121D38AD0D3}"/>
                </a:ext>
              </a:extLst>
            </p:cNvPr>
            <p:cNvSpPr>
              <a:spLocks/>
            </p:cNvSpPr>
            <p:nvPr/>
          </p:nvSpPr>
          <p:spPr bwMode="auto">
            <a:xfrm>
              <a:off x="6324601" y="4897438"/>
              <a:ext cx="1438275" cy="546100"/>
            </a:xfrm>
            <a:custGeom>
              <a:avLst/>
              <a:gdLst>
                <a:gd name="T0" fmla="*/ 0 w 382"/>
                <a:gd name="T1" fmla="*/ 78 h 145"/>
                <a:gd name="T2" fmla="*/ 13 w 382"/>
                <a:gd name="T3" fmla="*/ 145 h 145"/>
                <a:gd name="T4" fmla="*/ 382 w 382"/>
                <a:gd name="T5" fmla="*/ 66 h 145"/>
                <a:gd name="T6" fmla="*/ 368 w 382"/>
                <a:gd name="T7" fmla="*/ 0 h 145"/>
                <a:gd name="T8" fmla="*/ 0 w 382"/>
                <a:gd name="T9" fmla="*/ 78 h 145"/>
              </a:gdLst>
              <a:ahLst/>
              <a:cxnLst>
                <a:cxn ang="0">
                  <a:pos x="T0" y="T1"/>
                </a:cxn>
                <a:cxn ang="0">
                  <a:pos x="T2" y="T3"/>
                </a:cxn>
                <a:cxn ang="0">
                  <a:pos x="T4" y="T5"/>
                </a:cxn>
                <a:cxn ang="0">
                  <a:pos x="T6" y="T7"/>
                </a:cxn>
                <a:cxn ang="0">
                  <a:pos x="T8" y="T9"/>
                </a:cxn>
              </a:cxnLst>
              <a:rect l="0" t="0" r="r" b="b"/>
              <a:pathLst>
                <a:path w="382" h="145">
                  <a:moveTo>
                    <a:pt x="0" y="78"/>
                  </a:moveTo>
                  <a:cubicBezTo>
                    <a:pt x="0" y="78"/>
                    <a:pt x="0" y="78"/>
                    <a:pt x="13" y="145"/>
                  </a:cubicBezTo>
                  <a:cubicBezTo>
                    <a:pt x="13" y="145"/>
                    <a:pt x="13" y="145"/>
                    <a:pt x="382" y="66"/>
                  </a:cubicBezTo>
                  <a:cubicBezTo>
                    <a:pt x="382" y="66"/>
                    <a:pt x="382" y="66"/>
                    <a:pt x="368" y="0"/>
                  </a:cubicBezTo>
                  <a:cubicBezTo>
                    <a:pt x="368" y="0"/>
                    <a:pt x="368" y="0"/>
                    <a:pt x="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Rectangle 31">
              <a:extLst>
                <a:ext uri="{FF2B5EF4-FFF2-40B4-BE49-F238E27FC236}">
                  <a16:creationId xmlns:a16="http://schemas.microsoft.com/office/drawing/2014/main" id="{E6D7D709-1A53-4FD5-A607-85B8E559A5BF}"/>
                </a:ext>
              </a:extLst>
            </p:cNvPr>
            <p:cNvSpPr>
              <a:spLocks noChangeArrowheads="1"/>
            </p:cNvSpPr>
            <p:nvPr/>
          </p:nvSpPr>
          <p:spPr bwMode="auto">
            <a:xfrm>
              <a:off x="6113463" y="3582988"/>
              <a:ext cx="869950"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Rectangle 32">
              <a:extLst>
                <a:ext uri="{FF2B5EF4-FFF2-40B4-BE49-F238E27FC236}">
                  <a16:creationId xmlns:a16="http://schemas.microsoft.com/office/drawing/2014/main" id="{583ADD08-2833-4634-B287-CC3ABF11EB61}"/>
                </a:ext>
              </a:extLst>
            </p:cNvPr>
            <p:cNvSpPr>
              <a:spLocks noChangeArrowheads="1"/>
            </p:cNvSpPr>
            <p:nvPr/>
          </p:nvSpPr>
          <p:spPr bwMode="auto">
            <a:xfrm>
              <a:off x="5624513" y="4002088"/>
              <a:ext cx="1358900"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Rectangle 33">
              <a:extLst>
                <a:ext uri="{FF2B5EF4-FFF2-40B4-BE49-F238E27FC236}">
                  <a16:creationId xmlns:a16="http://schemas.microsoft.com/office/drawing/2014/main" id="{32F63A57-B74D-4038-A938-789F05179A2D}"/>
                </a:ext>
              </a:extLst>
            </p:cNvPr>
            <p:cNvSpPr>
              <a:spLocks noChangeArrowheads="1"/>
            </p:cNvSpPr>
            <p:nvPr/>
          </p:nvSpPr>
          <p:spPr bwMode="auto">
            <a:xfrm>
              <a:off x="5624513" y="4419600"/>
              <a:ext cx="1358900"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Rectangle 34">
              <a:extLst>
                <a:ext uri="{FF2B5EF4-FFF2-40B4-BE49-F238E27FC236}">
                  <a16:creationId xmlns:a16="http://schemas.microsoft.com/office/drawing/2014/main" id="{85349A26-CC70-4AAA-8EA1-7BE10F642C3E}"/>
                </a:ext>
              </a:extLst>
            </p:cNvPr>
            <p:cNvSpPr>
              <a:spLocks noChangeArrowheads="1"/>
            </p:cNvSpPr>
            <p:nvPr/>
          </p:nvSpPr>
          <p:spPr bwMode="auto">
            <a:xfrm>
              <a:off x="5624513" y="4837113"/>
              <a:ext cx="677863"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35">
              <a:extLst>
                <a:ext uri="{FF2B5EF4-FFF2-40B4-BE49-F238E27FC236}">
                  <a16:creationId xmlns:a16="http://schemas.microsoft.com/office/drawing/2014/main" id="{E4A52F82-E35D-4E84-B20F-3EDBBA51A00B}"/>
                </a:ext>
              </a:extLst>
            </p:cNvPr>
            <p:cNvSpPr>
              <a:spLocks/>
            </p:cNvSpPr>
            <p:nvPr/>
          </p:nvSpPr>
          <p:spPr bwMode="auto">
            <a:xfrm>
              <a:off x="5243513" y="3143250"/>
              <a:ext cx="2120900" cy="2665413"/>
            </a:xfrm>
            <a:custGeom>
              <a:avLst/>
              <a:gdLst>
                <a:gd name="T0" fmla="*/ 508 w 563"/>
                <a:gd name="T1" fmla="*/ 583 h 708"/>
                <a:gd name="T2" fmla="*/ 508 w 563"/>
                <a:gd name="T3" fmla="*/ 652 h 708"/>
                <a:gd name="T4" fmla="*/ 55 w 563"/>
                <a:gd name="T5" fmla="*/ 652 h 708"/>
                <a:gd name="T6" fmla="*/ 55 w 563"/>
                <a:gd name="T7" fmla="*/ 175 h 708"/>
                <a:gd name="T8" fmla="*/ 58 w 563"/>
                <a:gd name="T9" fmla="*/ 170 h 708"/>
                <a:gd name="T10" fmla="*/ 174 w 563"/>
                <a:gd name="T11" fmla="*/ 170 h 708"/>
                <a:gd name="T12" fmla="*/ 174 w 563"/>
                <a:gd name="T13" fmla="*/ 55 h 708"/>
                <a:gd name="T14" fmla="*/ 508 w 563"/>
                <a:gd name="T15" fmla="*/ 55 h 708"/>
                <a:gd name="T16" fmla="*/ 508 w 563"/>
                <a:gd name="T17" fmla="*/ 447 h 708"/>
                <a:gd name="T18" fmla="*/ 545 w 563"/>
                <a:gd name="T19" fmla="*/ 445 h 708"/>
                <a:gd name="T20" fmla="*/ 563 w 563"/>
                <a:gd name="T21" fmla="*/ 445 h 708"/>
                <a:gd name="T22" fmla="*/ 563 w 563"/>
                <a:gd name="T23" fmla="*/ 0 h 708"/>
                <a:gd name="T24" fmla="*/ 150 w 563"/>
                <a:gd name="T25" fmla="*/ 0 h 708"/>
                <a:gd name="T26" fmla="*/ 0 w 563"/>
                <a:gd name="T27" fmla="*/ 150 h 708"/>
                <a:gd name="T28" fmla="*/ 0 w 563"/>
                <a:gd name="T29" fmla="*/ 708 h 708"/>
                <a:gd name="T30" fmla="*/ 563 w 563"/>
                <a:gd name="T31" fmla="*/ 708 h 708"/>
                <a:gd name="T32" fmla="*/ 563 w 563"/>
                <a:gd name="T33" fmla="*/ 571 h 708"/>
                <a:gd name="T34" fmla="*/ 508 w 563"/>
                <a:gd name="T35" fmla="*/ 583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3" h="708">
                  <a:moveTo>
                    <a:pt x="508" y="583"/>
                  </a:moveTo>
                  <a:cubicBezTo>
                    <a:pt x="508" y="652"/>
                    <a:pt x="508" y="652"/>
                    <a:pt x="508" y="652"/>
                  </a:cubicBezTo>
                  <a:cubicBezTo>
                    <a:pt x="55" y="652"/>
                    <a:pt x="55" y="652"/>
                    <a:pt x="55" y="652"/>
                  </a:cubicBezTo>
                  <a:cubicBezTo>
                    <a:pt x="55" y="175"/>
                    <a:pt x="55" y="175"/>
                    <a:pt x="55" y="175"/>
                  </a:cubicBezTo>
                  <a:cubicBezTo>
                    <a:pt x="58" y="170"/>
                    <a:pt x="58" y="170"/>
                    <a:pt x="58" y="170"/>
                  </a:cubicBezTo>
                  <a:cubicBezTo>
                    <a:pt x="174" y="170"/>
                    <a:pt x="174" y="170"/>
                    <a:pt x="174" y="170"/>
                  </a:cubicBezTo>
                  <a:cubicBezTo>
                    <a:pt x="174" y="55"/>
                    <a:pt x="174" y="55"/>
                    <a:pt x="174" y="55"/>
                  </a:cubicBezTo>
                  <a:cubicBezTo>
                    <a:pt x="508" y="55"/>
                    <a:pt x="508" y="55"/>
                    <a:pt x="508" y="55"/>
                  </a:cubicBezTo>
                  <a:cubicBezTo>
                    <a:pt x="508" y="447"/>
                    <a:pt x="508" y="447"/>
                    <a:pt x="508" y="447"/>
                  </a:cubicBezTo>
                  <a:cubicBezTo>
                    <a:pt x="520" y="445"/>
                    <a:pt x="533" y="445"/>
                    <a:pt x="545" y="445"/>
                  </a:cubicBezTo>
                  <a:cubicBezTo>
                    <a:pt x="551" y="445"/>
                    <a:pt x="557" y="445"/>
                    <a:pt x="563" y="445"/>
                  </a:cubicBezTo>
                  <a:cubicBezTo>
                    <a:pt x="563" y="0"/>
                    <a:pt x="563" y="0"/>
                    <a:pt x="563" y="0"/>
                  </a:cubicBezTo>
                  <a:cubicBezTo>
                    <a:pt x="150" y="0"/>
                    <a:pt x="150" y="0"/>
                    <a:pt x="150" y="0"/>
                  </a:cubicBezTo>
                  <a:cubicBezTo>
                    <a:pt x="0" y="150"/>
                    <a:pt x="0" y="150"/>
                    <a:pt x="0" y="150"/>
                  </a:cubicBezTo>
                  <a:cubicBezTo>
                    <a:pt x="0" y="708"/>
                    <a:pt x="0" y="708"/>
                    <a:pt x="0" y="708"/>
                  </a:cubicBezTo>
                  <a:cubicBezTo>
                    <a:pt x="563" y="708"/>
                    <a:pt x="563" y="708"/>
                    <a:pt x="563" y="708"/>
                  </a:cubicBezTo>
                  <a:cubicBezTo>
                    <a:pt x="563" y="571"/>
                    <a:pt x="563" y="571"/>
                    <a:pt x="563" y="571"/>
                  </a:cubicBezTo>
                  <a:lnTo>
                    <a:pt x="508" y="5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71" name="Picture Placeholder 3">
            <a:extLst>
              <a:ext uri="{FF2B5EF4-FFF2-40B4-BE49-F238E27FC236}">
                <a16:creationId xmlns:a16="http://schemas.microsoft.com/office/drawing/2014/main" id="{FD024B5B-17B5-4C84-87D1-C1969125F872}"/>
              </a:ext>
            </a:extLst>
          </p:cNvPr>
          <p:cNvPicPr>
            <a:picLocks noChangeAspect="1"/>
          </p:cNvPicPr>
          <p:nvPr/>
        </p:nvPicPr>
        <p:blipFill rotWithShape="1">
          <a:blip r:embed="rId4">
            <a:extLst>
              <a:ext uri="{28A0092B-C50C-407E-A947-70E740481C1C}">
                <a14:useLocalDpi xmlns:a14="http://schemas.microsoft.com/office/drawing/2010/main" val="0"/>
              </a:ext>
            </a:extLst>
          </a:blip>
          <a:srcRect l="1116" t="6462" r="-90" b="53926"/>
          <a:stretch/>
        </p:blipFill>
        <p:spPr>
          <a:xfrm>
            <a:off x="0" y="-61546"/>
            <a:ext cx="12200792" cy="2529336"/>
          </a:xfrm>
          <a:prstGeom prst="rect">
            <a:avLst/>
          </a:prstGeom>
        </p:spPr>
      </p:pic>
      <p:sp>
        <p:nvSpPr>
          <p:cNvPr id="39" name="Rectangle 3">
            <a:extLst>
              <a:ext uri="{FF2B5EF4-FFF2-40B4-BE49-F238E27FC236}">
                <a16:creationId xmlns:a16="http://schemas.microsoft.com/office/drawing/2014/main" id="{3886DA31-29DA-4DD9-896E-D342602771A8}"/>
              </a:ext>
            </a:extLst>
          </p:cNvPr>
          <p:cNvSpPr txBox="1">
            <a:spLocks noChangeArrowheads="1"/>
          </p:cNvSpPr>
          <p:nvPr/>
        </p:nvSpPr>
        <p:spPr>
          <a:xfrm>
            <a:off x="953695" y="3305702"/>
            <a:ext cx="8517834" cy="591268"/>
          </a:xfrm>
          <a:prstGeom prst="rect">
            <a:avLst/>
          </a:prstGeom>
        </p:spPr>
        <p:txBody>
          <a:bodyPr>
            <a:noAutofit/>
          </a:bodyPr>
          <a:lstStyle>
            <a:lvl1pPr marL="457014" indent="-457014" algn="l" defTabSz="609351" rtl="0" eaLnBrk="1" latinLnBrk="0" hangingPunct="1">
              <a:spcBef>
                <a:spcPct val="20000"/>
              </a:spcBef>
              <a:buFont typeface="Arial"/>
              <a:buChar char="•"/>
              <a:defRPr sz="2499" kern="1200">
                <a:solidFill>
                  <a:schemeClr val="tx2"/>
                </a:solidFill>
                <a:latin typeface="+mn-lt"/>
                <a:ea typeface="+mn-ea"/>
                <a:cs typeface="+mn-cs"/>
              </a:defRPr>
            </a:lvl1pPr>
            <a:lvl2pPr marL="990195" indent="-380843" algn="l" defTabSz="609351" rtl="0" eaLnBrk="1" latinLnBrk="0" hangingPunct="1">
              <a:spcBef>
                <a:spcPct val="20000"/>
              </a:spcBef>
              <a:buFont typeface="Wingdings" panose="05000000000000000000" pitchFamily="2" charset="2"/>
              <a:buChar char="§"/>
              <a:defRPr sz="2299" kern="1200">
                <a:solidFill>
                  <a:schemeClr val="tx2"/>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2"/>
                </a:solidFill>
                <a:latin typeface="+mn-lt"/>
                <a:ea typeface="+mn-ea"/>
                <a:cs typeface="+mn-cs"/>
              </a:defRPr>
            </a:lvl3pPr>
            <a:lvl4pPr marL="2132726" indent="-304674" algn="l" defTabSz="609351" rtl="0" eaLnBrk="1" latinLnBrk="0" hangingPunct="1">
              <a:spcBef>
                <a:spcPct val="20000"/>
              </a:spcBef>
              <a:buFont typeface="Wingdings" panose="05000000000000000000" pitchFamily="2" charset="2"/>
              <a:buChar char="§"/>
              <a:defRPr sz="1699" kern="1200">
                <a:solidFill>
                  <a:schemeClr val="tx2"/>
                </a:solidFill>
                <a:latin typeface="+mn-lt"/>
                <a:ea typeface="+mn-ea"/>
                <a:cs typeface="+mn-cs"/>
              </a:defRPr>
            </a:lvl4pPr>
            <a:lvl5pPr marL="2742078" indent="-304674" algn="l" defTabSz="609351" rtl="0" eaLnBrk="1" latinLnBrk="0" hangingPunct="1">
              <a:spcBef>
                <a:spcPct val="20000"/>
              </a:spcBef>
              <a:buFont typeface="Arial" panose="020B0604020202020204" pitchFamily="34" charset="0"/>
              <a:buChar char="•"/>
              <a:defRPr sz="1699" kern="1200">
                <a:solidFill>
                  <a:schemeClr val="tx2"/>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a:lstStyle>
          <a:p>
            <a:pPr marL="0" indent="0">
              <a:buFont typeface="Arial"/>
              <a:buNone/>
            </a:pPr>
            <a:endParaRPr lang="en-US" sz="1600" dirty="0"/>
          </a:p>
          <a:p>
            <a:pPr marL="0" indent="0">
              <a:buFont typeface="Arial"/>
              <a:buNone/>
            </a:pPr>
            <a:r>
              <a:rPr lang="en-US" sz="1600" dirty="0"/>
              <a:t> </a:t>
            </a:r>
            <a:r>
              <a:rPr lang="en-US" sz="1600" dirty="0">
                <a:solidFill>
                  <a:schemeClr val="tx1"/>
                </a:solidFill>
              </a:rPr>
              <a:t>Know your Protocol related to IP</a:t>
            </a:r>
          </a:p>
          <a:p>
            <a:pPr marL="0" indent="0">
              <a:buFont typeface="Arial"/>
              <a:buNone/>
            </a:pPr>
            <a:r>
              <a:rPr lang="en-US" sz="1600" dirty="0"/>
              <a:t> </a:t>
            </a:r>
          </a:p>
        </p:txBody>
      </p:sp>
      <p:sp>
        <p:nvSpPr>
          <p:cNvPr id="3" name="Rectangle 2">
            <a:extLst>
              <a:ext uri="{FF2B5EF4-FFF2-40B4-BE49-F238E27FC236}">
                <a16:creationId xmlns:a16="http://schemas.microsoft.com/office/drawing/2014/main" id="{C6C3D4D2-3C18-410E-92B3-06B6DBB55FD2}"/>
              </a:ext>
            </a:extLst>
          </p:cNvPr>
          <p:cNvSpPr/>
          <p:nvPr/>
        </p:nvSpPr>
        <p:spPr>
          <a:xfrm>
            <a:off x="1003360" y="4493308"/>
            <a:ext cx="4529846" cy="1077218"/>
          </a:xfrm>
          <a:prstGeom prst="rect">
            <a:avLst/>
          </a:prstGeom>
        </p:spPr>
        <p:txBody>
          <a:bodyPr wrap="square">
            <a:spAutoFit/>
          </a:bodyPr>
          <a:lstStyle/>
          <a:p>
            <a:r>
              <a:rPr lang="en-US" sz="1600" dirty="0"/>
              <a:t>Understand your IP role and properly conduct all assigned tasks related to the Investigational Product </a:t>
            </a:r>
          </a:p>
          <a:p>
            <a:r>
              <a:rPr lang="en-US" sz="1600" dirty="0"/>
              <a:t> </a:t>
            </a:r>
          </a:p>
        </p:txBody>
      </p:sp>
      <p:sp>
        <p:nvSpPr>
          <p:cNvPr id="4" name="Rectangle 3">
            <a:extLst>
              <a:ext uri="{FF2B5EF4-FFF2-40B4-BE49-F238E27FC236}">
                <a16:creationId xmlns:a16="http://schemas.microsoft.com/office/drawing/2014/main" id="{381A9851-34E5-4627-B93F-DC779C3B9B23}"/>
              </a:ext>
            </a:extLst>
          </p:cNvPr>
          <p:cNvSpPr/>
          <p:nvPr/>
        </p:nvSpPr>
        <p:spPr>
          <a:xfrm>
            <a:off x="1003360" y="5591041"/>
            <a:ext cx="6096000" cy="584775"/>
          </a:xfrm>
          <a:prstGeom prst="rect">
            <a:avLst/>
          </a:prstGeom>
        </p:spPr>
        <p:txBody>
          <a:bodyPr>
            <a:spAutoFit/>
          </a:bodyPr>
          <a:lstStyle/>
          <a:p>
            <a:r>
              <a:rPr lang="en-US" sz="1600" dirty="0"/>
              <a:t>Ensure adherence to Pharmacy Guidelines </a:t>
            </a:r>
          </a:p>
          <a:p>
            <a:r>
              <a:rPr lang="en-US" sz="1600" dirty="0"/>
              <a:t> </a:t>
            </a:r>
          </a:p>
        </p:txBody>
      </p:sp>
      <p:sp>
        <p:nvSpPr>
          <p:cNvPr id="5" name="Rectangle 4">
            <a:extLst>
              <a:ext uri="{FF2B5EF4-FFF2-40B4-BE49-F238E27FC236}">
                <a16:creationId xmlns:a16="http://schemas.microsoft.com/office/drawing/2014/main" id="{7CF38581-0C42-4519-92DE-163BCA011595}"/>
              </a:ext>
            </a:extLst>
          </p:cNvPr>
          <p:cNvSpPr/>
          <p:nvPr/>
        </p:nvSpPr>
        <p:spPr>
          <a:xfrm>
            <a:off x="6934381" y="3379444"/>
            <a:ext cx="5292007" cy="1107996"/>
          </a:xfrm>
          <a:prstGeom prst="rect">
            <a:avLst/>
          </a:prstGeom>
        </p:spPr>
        <p:txBody>
          <a:bodyPr wrap="square">
            <a:spAutoFit/>
          </a:bodyPr>
          <a:lstStyle/>
          <a:p>
            <a:r>
              <a:rPr lang="en-US" sz="1600" dirty="0"/>
              <a:t>Conduct proper quality measures to ensure the proper storage, safety, constitution, accountability, administration and disposition of IP</a:t>
            </a:r>
          </a:p>
          <a:p>
            <a:r>
              <a:rPr lang="en-US" sz="1600" dirty="0"/>
              <a:t> </a:t>
            </a:r>
          </a:p>
        </p:txBody>
      </p:sp>
      <p:sp>
        <p:nvSpPr>
          <p:cNvPr id="6" name="Rectangle 5">
            <a:extLst>
              <a:ext uri="{FF2B5EF4-FFF2-40B4-BE49-F238E27FC236}">
                <a16:creationId xmlns:a16="http://schemas.microsoft.com/office/drawing/2014/main" id="{2E5FB683-89C6-411C-A0E7-87959C3805E6}"/>
              </a:ext>
            </a:extLst>
          </p:cNvPr>
          <p:cNvSpPr/>
          <p:nvPr/>
        </p:nvSpPr>
        <p:spPr>
          <a:xfrm>
            <a:off x="7000525" y="4544271"/>
            <a:ext cx="4529846" cy="584775"/>
          </a:xfrm>
          <a:prstGeom prst="rect">
            <a:avLst/>
          </a:prstGeom>
        </p:spPr>
        <p:txBody>
          <a:bodyPr wrap="square">
            <a:spAutoFit/>
          </a:bodyPr>
          <a:lstStyle/>
          <a:p>
            <a:r>
              <a:rPr lang="en-US" sz="1600" dirty="0"/>
              <a:t>Create or confirm site policy on the management of IP </a:t>
            </a:r>
          </a:p>
        </p:txBody>
      </p:sp>
      <p:grpSp>
        <p:nvGrpSpPr>
          <p:cNvPr id="38" name="Group 37">
            <a:extLst>
              <a:ext uri="{FF2B5EF4-FFF2-40B4-BE49-F238E27FC236}">
                <a16:creationId xmlns:a16="http://schemas.microsoft.com/office/drawing/2014/main" id="{4E177F26-D586-4AF4-8C80-F4BF6B8E7818}"/>
              </a:ext>
            </a:extLst>
          </p:cNvPr>
          <p:cNvGrpSpPr/>
          <p:nvPr/>
        </p:nvGrpSpPr>
        <p:grpSpPr>
          <a:xfrm>
            <a:off x="263187" y="3453726"/>
            <a:ext cx="679873" cy="677054"/>
            <a:chOff x="237269" y="3504408"/>
            <a:chExt cx="679873" cy="677054"/>
          </a:xfrm>
        </p:grpSpPr>
        <p:sp>
          <p:nvSpPr>
            <p:cNvPr id="40" name="Donut 17">
              <a:extLst>
                <a:ext uri="{FF2B5EF4-FFF2-40B4-BE49-F238E27FC236}">
                  <a16:creationId xmlns:a16="http://schemas.microsoft.com/office/drawing/2014/main" id="{013DD0CE-E165-40BE-885B-77CCE508D159}"/>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52" name="Oval 51">
              <a:extLst>
                <a:ext uri="{FF2B5EF4-FFF2-40B4-BE49-F238E27FC236}">
                  <a16:creationId xmlns:a16="http://schemas.microsoft.com/office/drawing/2014/main" id="{0DD95D7C-CBE5-4B49-93CE-7F4DF2B4AF30}"/>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53" name="Group 52">
            <a:extLst>
              <a:ext uri="{FF2B5EF4-FFF2-40B4-BE49-F238E27FC236}">
                <a16:creationId xmlns:a16="http://schemas.microsoft.com/office/drawing/2014/main" id="{EC0FC1AE-C8B5-4AC9-9F44-5AC0E4254954}"/>
              </a:ext>
            </a:extLst>
          </p:cNvPr>
          <p:cNvGrpSpPr/>
          <p:nvPr/>
        </p:nvGrpSpPr>
        <p:grpSpPr>
          <a:xfrm>
            <a:off x="259002" y="4447078"/>
            <a:ext cx="679873" cy="677054"/>
            <a:chOff x="237269" y="3504408"/>
            <a:chExt cx="679873" cy="677054"/>
          </a:xfrm>
        </p:grpSpPr>
        <p:sp>
          <p:nvSpPr>
            <p:cNvPr id="54" name="Donut 17">
              <a:extLst>
                <a:ext uri="{FF2B5EF4-FFF2-40B4-BE49-F238E27FC236}">
                  <a16:creationId xmlns:a16="http://schemas.microsoft.com/office/drawing/2014/main" id="{64B26F86-2D2A-4EA7-A9BC-22EF950D2627}"/>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55" name="Oval 54">
              <a:extLst>
                <a:ext uri="{FF2B5EF4-FFF2-40B4-BE49-F238E27FC236}">
                  <a16:creationId xmlns:a16="http://schemas.microsoft.com/office/drawing/2014/main" id="{B5EF2025-424C-4824-9AB0-AAD32E05027B}"/>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56" name="Group 55">
            <a:extLst>
              <a:ext uri="{FF2B5EF4-FFF2-40B4-BE49-F238E27FC236}">
                <a16:creationId xmlns:a16="http://schemas.microsoft.com/office/drawing/2014/main" id="{C4A9E5B5-AE98-471C-86A0-BBB35AE9F918}"/>
              </a:ext>
            </a:extLst>
          </p:cNvPr>
          <p:cNvGrpSpPr/>
          <p:nvPr/>
        </p:nvGrpSpPr>
        <p:grpSpPr>
          <a:xfrm>
            <a:off x="240809" y="5414705"/>
            <a:ext cx="679873" cy="677054"/>
            <a:chOff x="237269" y="3504408"/>
            <a:chExt cx="679873" cy="677054"/>
          </a:xfrm>
        </p:grpSpPr>
        <p:sp>
          <p:nvSpPr>
            <p:cNvPr id="57" name="Donut 17">
              <a:extLst>
                <a:ext uri="{FF2B5EF4-FFF2-40B4-BE49-F238E27FC236}">
                  <a16:creationId xmlns:a16="http://schemas.microsoft.com/office/drawing/2014/main" id="{3435CE10-5F8B-46B0-9244-150961BBBAF3}"/>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58" name="Oval 57">
              <a:extLst>
                <a:ext uri="{FF2B5EF4-FFF2-40B4-BE49-F238E27FC236}">
                  <a16:creationId xmlns:a16="http://schemas.microsoft.com/office/drawing/2014/main" id="{4D71B63E-34EE-43D2-AC0E-87B16CC7C3BF}"/>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59" name="Group 58">
            <a:extLst>
              <a:ext uri="{FF2B5EF4-FFF2-40B4-BE49-F238E27FC236}">
                <a16:creationId xmlns:a16="http://schemas.microsoft.com/office/drawing/2014/main" id="{CCEB71B5-C71B-4845-AD8E-0EF44BA77C5F}"/>
              </a:ext>
            </a:extLst>
          </p:cNvPr>
          <p:cNvGrpSpPr/>
          <p:nvPr/>
        </p:nvGrpSpPr>
        <p:grpSpPr>
          <a:xfrm>
            <a:off x="6117574" y="3491236"/>
            <a:ext cx="679873" cy="677054"/>
            <a:chOff x="237269" y="3504408"/>
            <a:chExt cx="679873" cy="677054"/>
          </a:xfrm>
        </p:grpSpPr>
        <p:sp>
          <p:nvSpPr>
            <p:cNvPr id="60" name="Donut 17">
              <a:extLst>
                <a:ext uri="{FF2B5EF4-FFF2-40B4-BE49-F238E27FC236}">
                  <a16:creationId xmlns:a16="http://schemas.microsoft.com/office/drawing/2014/main" id="{B1B5B3EA-BB5B-4B5B-BAAC-E477C61C8727}"/>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61" name="Oval 60">
              <a:extLst>
                <a:ext uri="{FF2B5EF4-FFF2-40B4-BE49-F238E27FC236}">
                  <a16:creationId xmlns:a16="http://schemas.microsoft.com/office/drawing/2014/main" id="{6EDCDA8F-79BF-464B-A957-138884675496}"/>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62" name="Group 61">
            <a:extLst>
              <a:ext uri="{FF2B5EF4-FFF2-40B4-BE49-F238E27FC236}">
                <a16:creationId xmlns:a16="http://schemas.microsoft.com/office/drawing/2014/main" id="{80B6C72C-A229-40AB-A90F-2766B39185B8}"/>
              </a:ext>
            </a:extLst>
          </p:cNvPr>
          <p:cNvGrpSpPr/>
          <p:nvPr/>
        </p:nvGrpSpPr>
        <p:grpSpPr>
          <a:xfrm>
            <a:off x="6158024" y="4542079"/>
            <a:ext cx="679873" cy="677054"/>
            <a:chOff x="237269" y="3504408"/>
            <a:chExt cx="679873" cy="677054"/>
          </a:xfrm>
        </p:grpSpPr>
        <p:sp>
          <p:nvSpPr>
            <p:cNvPr id="63" name="Donut 17">
              <a:extLst>
                <a:ext uri="{FF2B5EF4-FFF2-40B4-BE49-F238E27FC236}">
                  <a16:creationId xmlns:a16="http://schemas.microsoft.com/office/drawing/2014/main" id="{DDA76EB8-1175-4408-88A4-FB21728E0294}"/>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64" name="Oval 63">
              <a:extLst>
                <a:ext uri="{FF2B5EF4-FFF2-40B4-BE49-F238E27FC236}">
                  <a16:creationId xmlns:a16="http://schemas.microsoft.com/office/drawing/2014/main" id="{B7B6C735-1896-4BE7-A900-F52022C1854D}"/>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pic>
        <p:nvPicPr>
          <p:cNvPr id="66" name="Graphic 65" descr="Open book">
            <a:extLst>
              <a:ext uri="{FF2B5EF4-FFF2-40B4-BE49-F238E27FC236}">
                <a16:creationId xmlns:a16="http://schemas.microsoft.com/office/drawing/2014/main" id="{398356BD-0F1C-46AC-8308-2F799041A6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2322" y="5505747"/>
            <a:ext cx="482748" cy="482748"/>
          </a:xfrm>
          <a:prstGeom prst="rect">
            <a:avLst/>
          </a:prstGeom>
        </p:spPr>
      </p:pic>
      <p:pic>
        <p:nvPicPr>
          <p:cNvPr id="67" name="Graphic 66" descr="Closed book">
            <a:extLst>
              <a:ext uri="{FF2B5EF4-FFF2-40B4-BE49-F238E27FC236}">
                <a16:creationId xmlns:a16="http://schemas.microsoft.com/office/drawing/2014/main" id="{D77DDC97-4B72-4E10-B182-B712B91831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61221" y="4650691"/>
            <a:ext cx="453285" cy="453285"/>
          </a:xfrm>
          <a:prstGeom prst="rect">
            <a:avLst/>
          </a:prstGeom>
        </p:spPr>
      </p:pic>
      <p:pic>
        <p:nvPicPr>
          <p:cNvPr id="10" name="Graphic 9" descr="Magnifying glass">
            <a:extLst>
              <a:ext uri="{FF2B5EF4-FFF2-40B4-BE49-F238E27FC236}">
                <a16:creationId xmlns:a16="http://schemas.microsoft.com/office/drawing/2014/main" id="{EA665453-D8A9-43A6-B858-5F9DD9F184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07984" y="3560409"/>
            <a:ext cx="480720" cy="480720"/>
          </a:xfrm>
          <a:prstGeom prst="rect">
            <a:avLst/>
          </a:prstGeom>
        </p:spPr>
      </p:pic>
      <p:grpSp>
        <p:nvGrpSpPr>
          <p:cNvPr id="68" name="Group 67">
            <a:extLst>
              <a:ext uri="{FF2B5EF4-FFF2-40B4-BE49-F238E27FC236}">
                <a16:creationId xmlns:a16="http://schemas.microsoft.com/office/drawing/2014/main" id="{C58032AF-7834-4D86-AEE0-B03A3E15D1CC}"/>
              </a:ext>
            </a:extLst>
          </p:cNvPr>
          <p:cNvGrpSpPr>
            <a:grpSpLocks noChangeAspect="1"/>
          </p:cNvGrpSpPr>
          <p:nvPr/>
        </p:nvGrpSpPr>
        <p:grpSpPr>
          <a:xfrm>
            <a:off x="414915" y="4579434"/>
            <a:ext cx="365773" cy="406515"/>
            <a:chOff x="-1471613" y="3657600"/>
            <a:chExt cx="1254126" cy="1393825"/>
          </a:xfrm>
          <a:solidFill>
            <a:schemeClr val="bg1"/>
          </a:solidFill>
        </p:grpSpPr>
        <p:sp>
          <p:nvSpPr>
            <p:cNvPr id="69" name="Freeform 5">
              <a:extLst>
                <a:ext uri="{FF2B5EF4-FFF2-40B4-BE49-F238E27FC236}">
                  <a16:creationId xmlns:a16="http://schemas.microsoft.com/office/drawing/2014/main" id="{FD0B4584-A8E9-4A15-9497-7ACE0E1CF336}"/>
                </a:ext>
              </a:extLst>
            </p:cNvPr>
            <p:cNvSpPr>
              <a:spLocks/>
            </p:cNvSpPr>
            <p:nvPr/>
          </p:nvSpPr>
          <p:spPr bwMode="auto">
            <a:xfrm>
              <a:off x="-1169988" y="3657600"/>
              <a:ext cx="646113" cy="509588"/>
            </a:xfrm>
            <a:custGeom>
              <a:avLst/>
              <a:gdLst>
                <a:gd name="T0" fmla="*/ 387 w 393"/>
                <a:gd name="T1" fmla="*/ 246 h 310"/>
                <a:gd name="T2" fmla="*/ 393 w 393"/>
                <a:gd name="T3" fmla="*/ 197 h 310"/>
                <a:gd name="T4" fmla="*/ 196 w 393"/>
                <a:gd name="T5" fmla="*/ 0 h 310"/>
                <a:gd name="T6" fmla="*/ 0 w 393"/>
                <a:gd name="T7" fmla="*/ 197 h 310"/>
                <a:gd name="T8" fmla="*/ 6 w 393"/>
                <a:gd name="T9" fmla="*/ 246 h 310"/>
                <a:gd name="T10" fmla="*/ 201 w 393"/>
                <a:gd name="T11" fmla="*/ 310 h 310"/>
                <a:gd name="T12" fmla="*/ 387 w 393"/>
                <a:gd name="T13" fmla="*/ 246 h 310"/>
              </a:gdLst>
              <a:ahLst/>
              <a:cxnLst>
                <a:cxn ang="0">
                  <a:pos x="T0" y="T1"/>
                </a:cxn>
                <a:cxn ang="0">
                  <a:pos x="T2" y="T3"/>
                </a:cxn>
                <a:cxn ang="0">
                  <a:pos x="T4" y="T5"/>
                </a:cxn>
                <a:cxn ang="0">
                  <a:pos x="T6" y="T7"/>
                </a:cxn>
                <a:cxn ang="0">
                  <a:pos x="T8" y="T9"/>
                </a:cxn>
                <a:cxn ang="0">
                  <a:pos x="T10" y="T11"/>
                </a:cxn>
                <a:cxn ang="0">
                  <a:pos x="T12" y="T13"/>
                </a:cxn>
              </a:cxnLst>
              <a:rect l="0" t="0" r="r" b="b"/>
              <a:pathLst>
                <a:path w="393" h="310">
                  <a:moveTo>
                    <a:pt x="387" y="246"/>
                  </a:moveTo>
                  <a:cubicBezTo>
                    <a:pt x="391" y="231"/>
                    <a:pt x="393" y="214"/>
                    <a:pt x="393" y="197"/>
                  </a:cubicBezTo>
                  <a:cubicBezTo>
                    <a:pt x="393" y="89"/>
                    <a:pt x="305" y="0"/>
                    <a:pt x="196" y="0"/>
                  </a:cubicBezTo>
                  <a:cubicBezTo>
                    <a:pt x="88" y="0"/>
                    <a:pt x="0" y="89"/>
                    <a:pt x="0" y="197"/>
                  </a:cubicBezTo>
                  <a:cubicBezTo>
                    <a:pt x="0" y="214"/>
                    <a:pt x="2" y="230"/>
                    <a:pt x="6" y="246"/>
                  </a:cubicBezTo>
                  <a:cubicBezTo>
                    <a:pt x="76" y="249"/>
                    <a:pt x="145" y="272"/>
                    <a:pt x="201" y="310"/>
                  </a:cubicBezTo>
                  <a:cubicBezTo>
                    <a:pt x="253" y="274"/>
                    <a:pt x="320" y="251"/>
                    <a:pt x="387" y="2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70" name="Freeform 6">
              <a:extLst>
                <a:ext uri="{FF2B5EF4-FFF2-40B4-BE49-F238E27FC236}">
                  <a16:creationId xmlns:a16="http://schemas.microsoft.com/office/drawing/2014/main" id="{07EC27C7-831A-4DC8-8237-6C469A32594C}"/>
                </a:ext>
              </a:extLst>
            </p:cNvPr>
            <p:cNvSpPr>
              <a:spLocks/>
            </p:cNvSpPr>
            <p:nvPr/>
          </p:nvSpPr>
          <p:spPr bwMode="auto">
            <a:xfrm>
              <a:off x="-1414463" y="4660900"/>
              <a:ext cx="1147763" cy="390525"/>
            </a:xfrm>
            <a:custGeom>
              <a:avLst/>
              <a:gdLst>
                <a:gd name="T0" fmla="*/ 62 w 699"/>
                <a:gd name="T1" fmla="*/ 175 h 238"/>
                <a:gd name="T2" fmla="*/ 78 w 699"/>
                <a:gd name="T3" fmla="*/ 173 h 238"/>
                <a:gd name="T4" fmla="*/ 138 w 699"/>
                <a:gd name="T5" fmla="*/ 165 h 238"/>
                <a:gd name="T6" fmla="*/ 307 w 699"/>
                <a:gd name="T7" fmla="*/ 223 h 238"/>
                <a:gd name="T8" fmla="*/ 349 w 699"/>
                <a:gd name="T9" fmla="*/ 238 h 238"/>
                <a:gd name="T10" fmla="*/ 393 w 699"/>
                <a:gd name="T11" fmla="*/ 222 h 238"/>
                <a:gd name="T12" fmla="*/ 564 w 699"/>
                <a:gd name="T13" fmla="*/ 162 h 238"/>
                <a:gd name="T14" fmla="*/ 621 w 699"/>
                <a:gd name="T15" fmla="*/ 169 h 238"/>
                <a:gd name="T16" fmla="*/ 637 w 699"/>
                <a:gd name="T17" fmla="*/ 171 h 238"/>
                <a:gd name="T18" fmla="*/ 699 w 699"/>
                <a:gd name="T19" fmla="*/ 109 h 238"/>
                <a:gd name="T20" fmla="*/ 699 w 699"/>
                <a:gd name="T21" fmla="*/ 58 h 238"/>
                <a:gd name="T22" fmla="*/ 699 w 699"/>
                <a:gd name="T23" fmla="*/ 59 h 238"/>
                <a:gd name="T24" fmla="*/ 672 w 699"/>
                <a:gd name="T25" fmla="*/ 63 h 238"/>
                <a:gd name="T26" fmla="*/ 671 w 699"/>
                <a:gd name="T27" fmla="*/ 63 h 238"/>
                <a:gd name="T28" fmla="*/ 671 w 699"/>
                <a:gd name="T29" fmla="*/ 63 h 238"/>
                <a:gd name="T30" fmla="*/ 645 w 699"/>
                <a:gd name="T31" fmla="*/ 63 h 238"/>
                <a:gd name="T32" fmla="*/ 645 w 699"/>
                <a:gd name="T33" fmla="*/ 89 h 238"/>
                <a:gd name="T34" fmla="*/ 645 w 699"/>
                <a:gd name="T35" fmla="*/ 109 h 238"/>
                <a:gd name="T36" fmla="*/ 637 w 699"/>
                <a:gd name="T37" fmla="*/ 117 h 238"/>
                <a:gd name="T38" fmla="*/ 635 w 699"/>
                <a:gd name="T39" fmla="*/ 117 h 238"/>
                <a:gd name="T40" fmla="*/ 571 w 699"/>
                <a:gd name="T41" fmla="*/ 108 h 238"/>
                <a:gd name="T42" fmla="*/ 564 w 699"/>
                <a:gd name="T43" fmla="*/ 108 h 238"/>
                <a:gd name="T44" fmla="*/ 552 w 699"/>
                <a:gd name="T45" fmla="*/ 109 h 238"/>
                <a:gd name="T46" fmla="*/ 372 w 699"/>
                <a:gd name="T47" fmla="*/ 169 h 238"/>
                <a:gd name="T48" fmla="*/ 370 w 699"/>
                <a:gd name="T49" fmla="*/ 151 h 238"/>
                <a:gd name="T50" fmla="*/ 366 w 699"/>
                <a:gd name="T51" fmla="*/ 120 h 238"/>
                <a:gd name="T52" fmla="*/ 350 w 699"/>
                <a:gd name="T53" fmla="*/ 0 h 238"/>
                <a:gd name="T54" fmla="*/ 333 w 699"/>
                <a:gd name="T55" fmla="*/ 121 h 238"/>
                <a:gd name="T56" fmla="*/ 329 w 699"/>
                <a:gd name="T57" fmla="*/ 151 h 238"/>
                <a:gd name="T58" fmla="*/ 327 w 699"/>
                <a:gd name="T59" fmla="*/ 170 h 238"/>
                <a:gd name="T60" fmla="*/ 150 w 699"/>
                <a:gd name="T61" fmla="*/ 111 h 238"/>
                <a:gd name="T62" fmla="*/ 138 w 699"/>
                <a:gd name="T63" fmla="*/ 111 h 238"/>
                <a:gd name="T64" fmla="*/ 130 w 699"/>
                <a:gd name="T65" fmla="*/ 111 h 238"/>
                <a:gd name="T66" fmla="*/ 64 w 699"/>
                <a:gd name="T67" fmla="*/ 120 h 238"/>
                <a:gd name="T68" fmla="*/ 62 w 699"/>
                <a:gd name="T69" fmla="*/ 121 h 238"/>
                <a:gd name="T70" fmla="*/ 54 w 699"/>
                <a:gd name="T71" fmla="*/ 113 h 238"/>
                <a:gd name="T72" fmla="*/ 54 w 699"/>
                <a:gd name="T73" fmla="*/ 93 h 238"/>
                <a:gd name="T74" fmla="*/ 54 w 699"/>
                <a:gd name="T75" fmla="*/ 64 h 238"/>
                <a:gd name="T76" fmla="*/ 27 w 699"/>
                <a:gd name="T77" fmla="*/ 64 h 238"/>
                <a:gd name="T78" fmla="*/ 27 w 699"/>
                <a:gd name="T79" fmla="*/ 64 h 238"/>
                <a:gd name="T80" fmla="*/ 12 w 699"/>
                <a:gd name="T81" fmla="*/ 64 h 238"/>
                <a:gd name="T82" fmla="*/ 0 w 699"/>
                <a:gd name="T83" fmla="*/ 63 h 238"/>
                <a:gd name="T84" fmla="*/ 0 w 699"/>
                <a:gd name="T85" fmla="*/ 63 h 238"/>
                <a:gd name="T86" fmla="*/ 0 w 699"/>
                <a:gd name="T87" fmla="*/ 113 h 238"/>
                <a:gd name="T88" fmla="*/ 62 w 699"/>
                <a:gd name="T89" fmla="*/ 17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9" h="238">
                  <a:moveTo>
                    <a:pt x="62" y="175"/>
                  </a:moveTo>
                  <a:cubicBezTo>
                    <a:pt x="68" y="175"/>
                    <a:pt x="73" y="174"/>
                    <a:pt x="78" y="173"/>
                  </a:cubicBezTo>
                  <a:cubicBezTo>
                    <a:pt x="97" y="168"/>
                    <a:pt x="117" y="165"/>
                    <a:pt x="138" y="165"/>
                  </a:cubicBezTo>
                  <a:cubicBezTo>
                    <a:pt x="201" y="165"/>
                    <a:pt x="264" y="187"/>
                    <a:pt x="307" y="223"/>
                  </a:cubicBezTo>
                  <a:cubicBezTo>
                    <a:pt x="319" y="233"/>
                    <a:pt x="334" y="238"/>
                    <a:pt x="349" y="238"/>
                  </a:cubicBezTo>
                  <a:cubicBezTo>
                    <a:pt x="365" y="238"/>
                    <a:pt x="381" y="232"/>
                    <a:pt x="393" y="222"/>
                  </a:cubicBezTo>
                  <a:cubicBezTo>
                    <a:pt x="436" y="185"/>
                    <a:pt x="500" y="162"/>
                    <a:pt x="564" y="162"/>
                  </a:cubicBezTo>
                  <a:cubicBezTo>
                    <a:pt x="584" y="162"/>
                    <a:pt x="603" y="165"/>
                    <a:pt x="621" y="169"/>
                  </a:cubicBezTo>
                  <a:cubicBezTo>
                    <a:pt x="626" y="171"/>
                    <a:pt x="631" y="171"/>
                    <a:pt x="637" y="171"/>
                  </a:cubicBezTo>
                  <a:cubicBezTo>
                    <a:pt x="671" y="171"/>
                    <a:pt x="699" y="143"/>
                    <a:pt x="699" y="109"/>
                  </a:cubicBezTo>
                  <a:cubicBezTo>
                    <a:pt x="699" y="58"/>
                    <a:pt x="699" y="58"/>
                    <a:pt x="699" y="58"/>
                  </a:cubicBezTo>
                  <a:cubicBezTo>
                    <a:pt x="699" y="58"/>
                    <a:pt x="699" y="58"/>
                    <a:pt x="699" y="59"/>
                  </a:cubicBezTo>
                  <a:cubicBezTo>
                    <a:pt x="690" y="61"/>
                    <a:pt x="681" y="63"/>
                    <a:pt x="672" y="63"/>
                  </a:cubicBezTo>
                  <a:cubicBezTo>
                    <a:pt x="672" y="63"/>
                    <a:pt x="671" y="63"/>
                    <a:pt x="671" y="63"/>
                  </a:cubicBezTo>
                  <a:cubicBezTo>
                    <a:pt x="671" y="63"/>
                    <a:pt x="671" y="63"/>
                    <a:pt x="671" y="63"/>
                  </a:cubicBezTo>
                  <a:cubicBezTo>
                    <a:pt x="645" y="63"/>
                    <a:pt x="645" y="63"/>
                    <a:pt x="645" y="63"/>
                  </a:cubicBezTo>
                  <a:cubicBezTo>
                    <a:pt x="645" y="89"/>
                    <a:pt x="645" y="89"/>
                    <a:pt x="645" y="89"/>
                  </a:cubicBezTo>
                  <a:cubicBezTo>
                    <a:pt x="645" y="109"/>
                    <a:pt x="645" y="109"/>
                    <a:pt x="645" y="109"/>
                  </a:cubicBezTo>
                  <a:cubicBezTo>
                    <a:pt x="645" y="114"/>
                    <a:pt x="641" y="117"/>
                    <a:pt x="637" y="117"/>
                  </a:cubicBezTo>
                  <a:cubicBezTo>
                    <a:pt x="636" y="117"/>
                    <a:pt x="635" y="117"/>
                    <a:pt x="635" y="117"/>
                  </a:cubicBezTo>
                  <a:cubicBezTo>
                    <a:pt x="614" y="112"/>
                    <a:pt x="593" y="109"/>
                    <a:pt x="571" y="108"/>
                  </a:cubicBezTo>
                  <a:cubicBezTo>
                    <a:pt x="569" y="108"/>
                    <a:pt x="566" y="108"/>
                    <a:pt x="564" y="108"/>
                  </a:cubicBezTo>
                  <a:cubicBezTo>
                    <a:pt x="560" y="108"/>
                    <a:pt x="556" y="108"/>
                    <a:pt x="552" y="109"/>
                  </a:cubicBezTo>
                  <a:cubicBezTo>
                    <a:pt x="488" y="111"/>
                    <a:pt x="422" y="133"/>
                    <a:pt x="372" y="169"/>
                  </a:cubicBezTo>
                  <a:cubicBezTo>
                    <a:pt x="370" y="151"/>
                    <a:pt x="370" y="151"/>
                    <a:pt x="370" y="151"/>
                  </a:cubicBezTo>
                  <a:cubicBezTo>
                    <a:pt x="366" y="120"/>
                    <a:pt x="366" y="120"/>
                    <a:pt x="366" y="120"/>
                  </a:cubicBezTo>
                  <a:cubicBezTo>
                    <a:pt x="350" y="0"/>
                    <a:pt x="350" y="0"/>
                    <a:pt x="350" y="0"/>
                  </a:cubicBezTo>
                  <a:cubicBezTo>
                    <a:pt x="333" y="121"/>
                    <a:pt x="333" y="121"/>
                    <a:pt x="333" y="121"/>
                  </a:cubicBezTo>
                  <a:cubicBezTo>
                    <a:pt x="329" y="151"/>
                    <a:pt x="329" y="151"/>
                    <a:pt x="329" y="151"/>
                  </a:cubicBezTo>
                  <a:cubicBezTo>
                    <a:pt x="327" y="170"/>
                    <a:pt x="327" y="170"/>
                    <a:pt x="327" y="170"/>
                  </a:cubicBezTo>
                  <a:cubicBezTo>
                    <a:pt x="277" y="134"/>
                    <a:pt x="213" y="114"/>
                    <a:pt x="150" y="111"/>
                  </a:cubicBezTo>
                  <a:cubicBezTo>
                    <a:pt x="146" y="111"/>
                    <a:pt x="142" y="111"/>
                    <a:pt x="138" y="111"/>
                  </a:cubicBezTo>
                  <a:cubicBezTo>
                    <a:pt x="136" y="111"/>
                    <a:pt x="133" y="111"/>
                    <a:pt x="130" y="111"/>
                  </a:cubicBezTo>
                  <a:cubicBezTo>
                    <a:pt x="108" y="112"/>
                    <a:pt x="85" y="115"/>
                    <a:pt x="64" y="120"/>
                  </a:cubicBezTo>
                  <a:cubicBezTo>
                    <a:pt x="63" y="121"/>
                    <a:pt x="63" y="121"/>
                    <a:pt x="62" y="121"/>
                  </a:cubicBezTo>
                  <a:cubicBezTo>
                    <a:pt x="58" y="121"/>
                    <a:pt x="54" y="117"/>
                    <a:pt x="54" y="113"/>
                  </a:cubicBezTo>
                  <a:cubicBezTo>
                    <a:pt x="54" y="93"/>
                    <a:pt x="54" y="93"/>
                    <a:pt x="54" y="93"/>
                  </a:cubicBezTo>
                  <a:cubicBezTo>
                    <a:pt x="54" y="64"/>
                    <a:pt x="54" y="64"/>
                    <a:pt x="54" y="64"/>
                  </a:cubicBezTo>
                  <a:cubicBezTo>
                    <a:pt x="27" y="64"/>
                    <a:pt x="27" y="64"/>
                    <a:pt x="27" y="64"/>
                  </a:cubicBezTo>
                  <a:cubicBezTo>
                    <a:pt x="27" y="64"/>
                    <a:pt x="27" y="64"/>
                    <a:pt x="27" y="64"/>
                  </a:cubicBezTo>
                  <a:cubicBezTo>
                    <a:pt x="12" y="64"/>
                    <a:pt x="12" y="64"/>
                    <a:pt x="12" y="64"/>
                  </a:cubicBezTo>
                  <a:cubicBezTo>
                    <a:pt x="8" y="64"/>
                    <a:pt x="4" y="63"/>
                    <a:pt x="0" y="63"/>
                  </a:cubicBezTo>
                  <a:cubicBezTo>
                    <a:pt x="0" y="63"/>
                    <a:pt x="0" y="63"/>
                    <a:pt x="0" y="63"/>
                  </a:cubicBezTo>
                  <a:cubicBezTo>
                    <a:pt x="0" y="113"/>
                    <a:pt x="0" y="113"/>
                    <a:pt x="0" y="113"/>
                  </a:cubicBezTo>
                  <a:cubicBezTo>
                    <a:pt x="0" y="147"/>
                    <a:pt x="28" y="175"/>
                    <a:pt x="62" y="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72" name="Freeform 7">
              <a:extLst>
                <a:ext uri="{FF2B5EF4-FFF2-40B4-BE49-F238E27FC236}">
                  <a16:creationId xmlns:a16="http://schemas.microsoft.com/office/drawing/2014/main" id="{FC16F9E8-5CF4-45E7-B289-64E0C34B5BBB}"/>
                </a:ext>
              </a:extLst>
            </p:cNvPr>
            <p:cNvSpPr>
              <a:spLocks/>
            </p:cNvSpPr>
            <p:nvPr/>
          </p:nvSpPr>
          <p:spPr bwMode="auto">
            <a:xfrm>
              <a:off x="-1414463" y="4148138"/>
              <a:ext cx="1147763" cy="273050"/>
            </a:xfrm>
            <a:custGeom>
              <a:avLst/>
              <a:gdLst>
                <a:gd name="T0" fmla="*/ 126 w 699"/>
                <a:gd name="T1" fmla="*/ 0 h 166"/>
                <a:gd name="T2" fmla="*/ 51 w 699"/>
                <a:gd name="T3" fmla="*/ 10 h 166"/>
                <a:gd name="T4" fmla="*/ 27 w 699"/>
                <a:gd name="T5" fmla="*/ 22 h 166"/>
                <a:gd name="T6" fmla="*/ 0 w 699"/>
                <a:gd name="T7" fmla="*/ 77 h 166"/>
                <a:gd name="T8" fmla="*/ 0 w 699"/>
                <a:gd name="T9" fmla="*/ 140 h 166"/>
                <a:gd name="T10" fmla="*/ 27 w 699"/>
                <a:gd name="T11" fmla="*/ 135 h 166"/>
                <a:gd name="T12" fmla="*/ 28 w 699"/>
                <a:gd name="T13" fmla="*/ 135 h 166"/>
                <a:gd name="T14" fmla="*/ 52 w 699"/>
                <a:gd name="T15" fmla="*/ 135 h 166"/>
                <a:gd name="T16" fmla="*/ 54 w 699"/>
                <a:gd name="T17" fmla="*/ 135 h 166"/>
                <a:gd name="T18" fmla="*/ 54 w 699"/>
                <a:gd name="T19" fmla="*/ 77 h 166"/>
                <a:gd name="T20" fmla="*/ 65 w 699"/>
                <a:gd name="T21" fmla="*/ 63 h 166"/>
                <a:gd name="T22" fmla="*/ 135 w 699"/>
                <a:gd name="T23" fmla="*/ 54 h 166"/>
                <a:gd name="T24" fmla="*/ 330 w 699"/>
                <a:gd name="T25" fmla="*/ 118 h 166"/>
                <a:gd name="T26" fmla="*/ 350 w 699"/>
                <a:gd name="T27" fmla="*/ 166 h 166"/>
                <a:gd name="T28" fmla="*/ 369 w 699"/>
                <a:gd name="T29" fmla="*/ 118 h 166"/>
                <a:gd name="T30" fmla="*/ 564 w 699"/>
                <a:gd name="T31" fmla="*/ 54 h 166"/>
                <a:gd name="T32" fmla="*/ 635 w 699"/>
                <a:gd name="T33" fmla="*/ 63 h 166"/>
                <a:gd name="T34" fmla="*/ 645 w 699"/>
                <a:gd name="T35" fmla="*/ 77 h 166"/>
                <a:gd name="T36" fmla="*/ 645 w 699"/>
                <a:gd name="T37" fmla="*/ 135 h 166"/>
                <a:gd name="T38" fmla="*/ 666 w 699"/>
                <a:gd name="T39" fmla="*/ 135 h 166"/>
                <a:gd name="T40" fmla="*/ 672 w 699"/>
                <a:gd name="T41" fmla="*/ 136 h 166"/>
                <a:gd name="T42" fmla="*/ 699 w 699"/>
                <a:gd name="T43" fmla="*/ 141 h 166"/>
                <a:gd name="T44" fmla="*/ 699 w 699"/>
                <a:gd name="T45" fmla="*/ 77 h 166"/>
                <a:gd name="T46" fmla="*/ 672 w 699"/>
                <a:gd name="T47" fmla="*/ 22 h 166"/>
                <a:gd name="T48" fmla="*/ 648 w 699"/>
                <a:gd name="T49" fmla="*/ 10 h 166"/>
                <a:gd name="T50" fmla="*/ 573 w 699"/>
                <a:gd name="T51" fmla="*/ 0 h 166"/>
                <a:gd name="T52" fmla="*/ 564 w 699"/>
                <a:gd name="T53" fmla="*/ 0 h 166"/>
                <a:gd name="T54" fmla="*/ 512 w 699"/>
                <a:gd name="T55" fmla="*/ 4 h 166"/>
                <a:gd name="T56" fmla="*/ 350 w 699"/>
                <a:gd name="T57" fmla="*/ 65 h 166"/>
                <a:gd name="T58" fmla="*/ 178 w 699"/>
                <a:gd name="T59" fmla="*/ 3 h 166"/>
                <a:gd name="T60" fmla="*/ 135 w 699"/>
                <a:gd name="T61" fmla="*/ 0 h 166"/>
                <a:gd name="T62" fmla="*/ 126 w 699"/>
                <a:gd name="T6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166">
                  <a:moveTo>
                    <a:pt x="126" y="0"/>
                  </a:moveTo>
                  <a:cubicBezTo>
                    <a:pt x="100" y="1"/>
                    <a:pt x="75" y="4"/>
                    <a:pt x="51" y="10"/>
                  </a:cubicBezTo>
                  <a:cubicBezTo>
                    <a:pt x="42" y="13"/>
                    <a:pt x="34" y="17"/>
                    <a:pt x="27" y="22"/>
                  </a:cubicBezTo>
                  <a:cubicBezTo>
                    <a:pt x="10" y="35"/>
                    <a:pt x="0" y="55"/>
                    <a:pt x="0" y="77"/>
                  </a:cubicBezTo>
                  <a:cubicBezTo>
                    <a:pt x="0" y="140"/>
                    <a:pt x="0" y="140"/>
                    <a:pt x="0" y="140"/>
                  </a:cubicBezTo>
                  <a:cubicBezTo>
                    <a:pt x="9" y="137"/>
                    <a:pt x="18" y="135"/>
                    <a:pt x="27" y="135"/>
                  </a:cubicBezTo>
                  <a:cubicBezTo>
                    <a:pt x="27" y="135"/>
                    <a:pt x="28" y="135"/>
                    <a:pt x="28" y="135"/>
                  </a:cubicBezTo>
                  <a:cubicBezTo>
                    <a:pt x="52" y="135"/>
                    <a:pt x="52" y="135"/>
                    <a:pt x="52" y="135"/>
                  </a:cubicBezTo>
                  <a:cubicBezTo>
                    <a:pt x="54" y="135"/>
                    <a:pt x="54" y="135"/>
                    <a:pt x="54" y="135"/>
                  </a:cubicBezTo>
                  <a:cubicBezTo>
                    <a:pt x="54" y="77"/>
                    <a:pt x="54" y="77"/>
                    <a:pt x="54" y="77"/>
                  </a:cubicBezTo>
                  <a:cubicBezTo>
                    <a:pt x="54" y="70"/>
                    <a:pt x="58" y="64"/>
                    <a:pt x="65" y="63"/>
                  </a:cubicBezTo>
                  <a:cubicBezTo>
                    <a:pt x="87" y="57"/>
                    <a:pt x="111" y="54"/>
                    <a:pt x="135" y="54"/>
                  </a:cubicBezTo>
                  <a:cubicBezTo>
                    <a:pt x="205" y="54"/>
                    <a:pt x="277" y="77"/>
                    <a:pt x="330" y="118"/>
                  </a:cubicBezTo>
                  <a:cubicBezTo>
                    <a:pt x="350" y="166"/>
                    <a:pt x="350" y="166"/>
                    <a:pt x="350" y="166"/>
                  </a:cubicBezTo>
                  <a:cubicBezTo>
                    <a:pt x="369" y="118"/>
                    <a:pt x="369" y="118"/>
                    <a:pt x="369" y="118"/>
                  </a:cubicBezTo>
                  <a:cubicBezTo>
                    <a:pt x="422" y="77"/>
                    <a:pt x="495" y="54"/>
                    <a:pt x="564" y="54"/>
                  </a:cubicBezTo>
                  <a:cubicBezTo>
                    <a:pt x="588" y="54"/>
                    <a:pt x="612" y="57"/>
                    <a:pt x="635" y="63"/>
                  </a:cubicBezTo>
                  <a:cubicBezTo>
                    <a:pt x="641" y="64"/>
                    <a:pt x="645" y="70"/>
                    <a:pt x="645" y="77"/>
                  </a:cubicBezTo>
                  <a:cubicBezTo>
                    <a:pt x="645" y="135"/>
                    <a:pt x="645" y="135"/>
                    <a:pt x="645" y="135"/>
                  </a:cubicBezTo>
                  <a:cubicBezTo>
                    <a:pt x="666" y="135"/>
                    <a:pt x="666" y="135"/>
                    <a:pt x="666" y="135"/>
                  </a:cubicBezTo>
                  <a:cubicBezTo>
                    <a:pt x="668" y="135"/>
                    <a:pt x="670" y="135"/>
                    <a:pt x="672" y="136"/>
                  </a:cubicBezTo>
                  <a:cubicBezTo>
                    <a:pt x="682" y="136"/>
                    <a:pt x="691" y="138"/>
                    <a:pt x="699" y="141"/>
                  </a:cubicBezTo>
                  <a:cubicBezTo>
                    <a:pt x="699" y="77"/>
                    <a:pt x="699" y="77"/>
                    <a:pt x="699" y="77"/>
                  </a:cubicBezTo>
                  <a:cubicBezTo>
                    <a:pt x="699" y="55"/>
                    <a:pt x="689" y="35"/>
                    <a:pt x="672" y="22"/>
                  </a:cubicBezTo>
                  <a:cubicBezTo>
                    <a:pt x="665" y="17"/>
                    <a:pt x="657" y="13"/>
                    <a:pt x="648" y="10"/>
                  </a:cubicBezTo>
                  <a:cubicBezTo>
                    <a:pt x="624" y="4"/>
                    <a:pt x="599" y="1"/>
                    <a:pt x="573" y="0"/>
                  </a:cubicBezTo>
                  <a:cubicBezTo>
                    <a:pt x="570" y="0"/>
                    <a:pt x="567" y="0"/>
                    <a:pt x="564" y="0"/>
                  </a:cubicBezTo>
                  <a:cubicBezTo>
                    <a:pt x="547" y="0"/>
                    <a:pt x="529" y="2"/>
                    <a:pt x="512" y="4"/>
                  </a:cubicBezTo>
                  <a:cubicBezTo>
                    <a:pt x="453" y="12"/>
                    <a:pt x="396" y="34"/>
                    <a:pt x="350" y="65"/>
                  </a:cubicBezTo>
                  <a:cubicBezTo>
                    <a:pt x="301" y="32"/>
                    <a:pt x="240" y="10"/>
                    <a:pt x="178" y="3"/>
                  </a:cubicBezTo>
                  <a:cubicBezTo>
                    <a:pt x="164" y="1"/>
                    <a:pt x="150" y="0"/>
                    <a:pt x="135" y="0"/>
                  </a:cubicBezTo>
                  <a:cubicBezTo>
                    <a:pt x="132" y="0"/>
                    <a:pt x="129"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73" name="Freeform 8">
              <a:extLst>
                <a:ext uri="{FF2B5EF4-FFF2-40B4-BE49-F238E27FC236}">
                  <a16:creationId xmlns:a16="http://schemas.microsoft.com/office/drawing/2014/main" id="{7ABD4DAB-1FB8-4723-B4D9-374C77E8BD48}"/>
                </a:ext>
              </a:extLst>
            </p:cNvPr>
            <p:cNvSpPr>
              <a:spLocks/>
            </p:cNvSpPr>
            <p:nvPr/>
          </p:nvSpPr>
          <p:spPr bwMode="auto">
            <a:xfrm>
              <a:off x="-425450" y="4421188"/>
              <a:ext cx="207963" cy="292100"/>
            </a:xfrm>
            <a:custGeom>
              <a:avLst/>
              <a:gdLst>
                <a:gd name="T0" fmla="*/ 127 w 127"/>
                <a:gd name="T1" fmla="*/ 120 h 178"/>
                <a:gd name="T2" fmla="*/ 127 w 127"/>
                <a:gd name="T3" fmla="*/ 64 h 178"/>
                <a:gd name="T4" fmla="*/ 97 w 127"/>
                <a:gd name="T5" fmla="*/ 10 h 178"/>
                <a:gd name="T6" fmla="*/ 70 w 127"/>
                <a:gd name="T7" fmla="*/ 1 h 178"/>
                <a:gd name="T8" fmla="*/ 64 w 127"/>
                <a:gd name="T9" fmla="*/ 0 h 178"/>
                <a:gd name="T10" fmla="*/ 43 w 127"/>
                <a:gd name="T11" fmla="*/ 0 h 178"/>
                <a:gd name="T12" fmla="*/ 39 w 127"/>
                <a:gd name="T13" fmla="*/ 0 h 178"/>
                <a:gd name="T14" fmla="*/ 33 w 127"/>
                <a:gd name="T15" fmla="*/ 0 h 178"/>
                <a:gd name="T16" fmla="*/ 26 w 127"/>
                <a:gd name="T17" fmla="*/ 0 h 178"/>
                <a:gd name="T18" fmla="*/ 0 w 127"/>
                <a:gd name="T19" fmla="*/ 26 h 178"/>
                <a:gd name="T20" fmla="*/ 0 w 127"/>
                <a:gd name="T21" fmla="*/ 35 h 178"/>
                <a:gd name="T22" fmla="*/ 17 w 127"/>
                <a:gd name="T23" fmla="*/ 51 h 178"/>
                <a:gd name="T24" fmla="*/ 26 w 127"/>
                <a:gd name="T25" fmla="*/ 51 h 178"/>
                <a:gd name="T26" fmla="*/ 33 w 127"/>
                <a:gd name="T27" fmla="*/ 58 h 178"/>
                <a:gd name="T28" fmla="*/ 26 w 127"/>
                <a:gd name="T29" fmla="*/ 66 h 178"/>
                <a:gd name="T30" fmla="*/ 17 w 127"/>
                <a:gd name="T31" fmla="*/ 66 h 178"/>
                <a:gd name="T32" fmla="*/ 0 w 127"/>
                <a:gd name="T33" fmla="*/ 82 h 178"/>
                <a:gd name="T34" fmla="*/ 0 w 127"/>
                <a:gd name="T35" fmla="*/ 97 h 178"/>
                <a:gd name="T36" fmla="*/ 17 w 127"/>
                <a:gd name="T37" fmla="*/ 113 h 178"/>
                <a:gd name="T38" fmla="*/ 25 w 127"/>
                <a:gd name="T39" fmla="*/ 113 h 178"/>
                <a:gd name="T40" fmla="*/ 33 w 127"/>
                <a:gd name="T41" fmla="*/ 122 h 178"/>
                <a:gd name="T42" fmla="*/ 25 w 127"/>
                <a:gd name="T43" fmla="*/ 130 h 178"/>
                <a:gd name="T44" fmla="*/ 17 w 127"/>
                <a:gd name="T45" fmla="*/ 130 h 178"/>
                <a:gd name="T46" fmla="*/ 4 w 127"/>
                <a:gd name="T47" fmla="*/ 146 h 178"/>
                <a:gd name="T48" fmla="*/ 6 w 127"/>
                <a:gd name="T49" fmla="*/ 154 h 178"/>
                <a:gd name="T50" fmla="*/ 35 w 127"/>
                <a:gd name="T51" fmla="*/ 178 h 178"/>
                <a:gd name="T52" fmla="*/ 43 w 127"/>
                <a:gd name="T53" fmla="*/ 178 h 178"/>
                <a:gd name="T54" fmla="*/ 69 w 127"/>
                <a:gd name="T55" fmla="*/ 178 h 178"/>
                <a:gd name="T56" fmla="*/ 70 w 127"/>
                <a:gd name="T57" fmla="*/ 178 h 178"/>
                <a:gd name="T58" fmla="*/ 97 w 127"/>
                <a:gd name="T59" fmla="*/ 171 h 178"/>
                <a:gd name="T60" fmla="*/ 127 w 127"/>
                <a:gd name="T61" fmla="*/ 12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7" h="178">
                  <a:moveTo>
                    <a:pt x="127" y="120"/>
                  </a:moveTo>
                  <a:cubicBezTo>
                    <a:pt x="127" y="64"/>
                    <a:pt x="127" y="64"/>
                    <a:pt x="127" y="64"/>
                  </a:cubicBezTo>
                  <a:cubicBezTo>
                    <a:pt x="127" y="41"/>
                    <a:pt x="115" y="21"/>
                    <a:pt x="97" y="10"/>
                  </a:cubicBezTo>
                  <a:cubicBezTo>
                    <a:pt x="89" y="5"/>
                    <a:pt x="80" y="2"/>
                    <a:pt x="70" y="1"/>
                  </a:cubicBezTo>
                  <a:cubicBezTo>
                    <a:pt x="68" y="1"/>
                    <a:pt x="66" y="0"/>
                    <a:pt x="64" y="0"/>
                  </a:cubicBezTo>
                  <a:cubicBezTo>
                    <a:pt x="43" y="0"/>
                    <a:pt x="43" y="0"/>
                    <a:pt x="43" y="0"/>
                  </a:cubicBezTo>
                  <a:cubicBezTo>
                    <a:pt x="39" y="0"/>
                    <a:pt x="39" y="0"/>
                    <a:pt x="39" y="0"/>
                  </a:cubicBezTo>
                  <a:cubicBezTo>
                    <a:pt x="33" y="0"/>
                    <a:pt x="33" y="0"/>
                    <a:pt x="33" y="0"/>
                  </a:cubicBezTo>
                  <a:cubicBezTo>
                    <a:pt x="26" y="0"/>
                    <a:pt x="26" y="0"/>
                    <a:pt x="26" y="0"/>
                  </a:cubicBezTo>
                  <a:cubicBezTo>
                    <a:pt x="12" y="0"/>
                    <a:pt x="0" y="12"/>
                    <a:pt x="0" y="26"/>
                  </a:cubicBezTo>
                  <a:cubicBezTo>
                    <a:pt x="0" y="35"/>
                    <a:pt x="0" y="35"/>
                    <a:pt x="0" y="35"/>
                  </a:cubicBezTo>
                  <a:cubicBezTo>
                    <a:pt x="0" y="44"/>
                    <a:pt x="8" y="51"/>
                    <a:pt x="17" y="51"/>
                  </a:cubicBezTo>
                  <a:cubicBezTo>
                    <a:pt x="26" y="51"/>
                    <a:pt x="26" y="51"/>
                    <a:pt x="26" y="51"/>
                  </a:cubicBezTo>
                  <a:cubicBezTo>
                    <a:pt x="30" y="51"/>
                    <a:pt x="33" y="54"/>
                    <a:pt x="33" y="58"/>
                  </a:cubicBezTo>
                  <a:cubicBezTo>
                    <a:pt x="33" y="62"/>
                    <a:pt x="30" y="66"/>
                    <a:pt x="26" y="66"/>
                  </a:cubicBezTo>
                  <a:cubicBezTo>
                    <a:pt x="17" y="66"/>
                    <a:pt x="17" y="66"/>
                    <a:pt x="17" y="66"/>
                  </a:cubicBezTo>
                  <a:cubicBezTo>
                    <a:pt x="8" y="66"/>
                    <a:pt x="0" y="73"/>
                    <a:pt x="0" y="82"/>
                  </a:cubicBezTo>
                  <a:cubicBezTo>
                    <a:pt x="0" y="97"/>
                    <a:pt x="0" y="97"/>
                    <a:pt x="0" y="97"/>
                  </a:cubicBezTo>
                  <a:cubicBezTo>
                    <a:pt x="0" y="106"/>
                    <a:pt x="8" y="113"/>
                    <a:pt x="17" y="113"/>
                  </a:cubicBezTo>
                  <a:cubicBezTo>
                    <a:pt x="25" y="113"/>
                    <a:pt x="25" y="113"/>
                    <a:pt x="25" y="113"/>
                  </a:cubicBezTo>
                  <a:cubicBezTo>
                    <a:pt x="30" y="113"/>
                    <a:pt x="33" y="117"/>
                    <a:pt x="33" y="122"/>
                  </a:cubicBezTo>
                  <a:cubicBezTo>
                    <a:pt x="33" y="127"/>
                    <a:pt x="30" y="130"/>
                    <a:pt x="25" y="130"/>
                  </a:cubicBezTo>
                  <a:cubicBezTo>
                    <a:pt x="17" y="130"/>
                    <a:pt x="17" y="130"/>
                    <a:pt x="17" y="130"/>
                  </a:cubicBezTo>
                  <a:cubicBezTo>
                    <a:pt x="8" y="130"/>
                    <a:pt x="2" y="138"/>
                    <a:pt x="4" y="146"/>
                  </a:cubicBezTo>
                  <a:cubicBezTo>
                    <a:pt x="6" y="154"/>
                    <a:pt x="6" y="154"/>
                    <a:pt x="6" y="154"/>
                  </a:cubicBezTo>
                  <a:cubicBezTo>
                    <a:pt x="9" y="168"/>
                    <a:pt x="21" y="178"/>
                    <a:pt x="35" y="178"/>
                  </a:cubicBezTo>
                  <a:cubicBezTo>
                    <a:pt x="43" y="178"/>
                    <a:pt x="43" y="178"/>
                    <a:pt x="43" y="178"/>
                  </a:cubicBezTo>
                  <a:cubicBezTo>
                    <a:pt x="69" y="178"/>
                    <a:pt x="69" y="178"/>
                    <a:pt x="69" y="178"/>
                  </a:cubicBezTo>
                  <a:cubicBezTo>
                    <a:pt x="69" y="178"/>
                    <a:pt x="70" y="178"/>
                    <a:pt x="70" y="178"/>
                  </a:cubicBezTo>
                  <a:cubicBezTo>
                    <a:pt x="80" y="178"/>
                    <a:pt x="89" y="175"/>
                    <a:pt x="97" y="171"/>
                  </a:cubicBezTo>
                  <a:cubicBezTo>
                    <a:pt x="115" y="161"/>
                    <a:pt x="127" y="142"/>
                    <a:pt x="127"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74" name="Freeform 9">
              <a:extLst>
                <a:ext uri="{FF2B5EF4-FFF2-40B4-BE49-F238E27FC236}">
                  <a16:creationId xmlns:a16="http://schemas.microsoft.com/office/drawing/2014/main" id="{ED9028A5-9FF4-4DAC-8FA9-1A16938DC5C7}"/>
                </a:ext>
              </a:extLst>
            </p:cNvPr>
            <p:cNvSpPr>
              <a:spLocks/>
            </p:cNvSpPr>
            <p:nvPr/>
          </p:nvSpPr>
          <p:spPr bwMode="auto">
            <a:xfrm>
              <a:off x="-1471613" y="4421188"/>
              <a:ext cx="206375" cy="292100"/>
            </a:xfrm>
            <a:custGeom>
              <a:avLst/>
              <a:gdLst>
                <a:gd name="T0" fmla="*/ 0 w 126"/>
                <a:gd name="T1" fmla="*/ 64 h 178"/>
                <a:gd name="T2" fmla="*/ 0 w 126"/>
                <a:gd name="T3" fmla="*/ 132 h 178"/>
                <a:gd name="T4" fmla="*/ 35 w 126"/>
                <a:gd name="T5" fmla="*/ 177 h 178"/>
                <a:gd name="T6" fmla="*/ 47 w 126"/>
                <a:gd name="T7" fmla="*/ 178 h 178"/>
                <a:gd name="T8" fmla="*/ 62 w 126"/>
                <a:gd name="T9" fmla="*/ 178 h 178"/>
                <a:gd name="T10" fmla="*/ 89 w 126"/>
                <a:gd name="T11" fmla="*/ 178 h 178"/>
                <a:gd name="T12" fmla="*/ 93 w 126"/>
                <a:gd name="T13" fmla="*/ 178 h 178"/>
                <a:gd name="T14" fmla="*/ 93 w 126"/>
                <a:gd name="T15" fmla="*/ 178 h 178"/>
                <a:gd name="T16" fmla="*/ 94 w 126"/>
                <a:gd name="T17" fmla="*/ 178 h 178"/>
                <a:gd name="T18" fmla="*/ 110 w 126"/>
                <a:gd name="T19" fmla="*/ 178 h 178"/>
                <a:gd name="T20" fmla="*/ 126 w 126"/>
                <a:gd name="T21" fmla="*/ 162 h 178"/>
                <a:gd name="T22" fmla="*/ 126 w 126"/>
                <a:gd name="T23" fmla="*/ 147 h 178"/>
                <a:gd name="T24" fmla="*/ 110 w 126"/>
                <a:gd name="T25" fmla="*/ 130 h 178"/>
                <a:gd name="T26" fmla="*/ 102 w 126"/>
                <a:gd name="T27" fmla="*/ 130 h 178"/>
                <a:gd name="T28" fmla="*/ 93 w 126"/>
                <a:gd name="T29" fmla="*/ 122 h 178"/>
                <a:gd name="T30" fmla="*/ 102 w 126"/>
                <a:gd name="T31" fmla="*/ 113 h 178"/>
                <a:gd name="T32" fmla="*/ 110 w 126"/>
                <a:gd name="T33" fmla="*/ 113 h 178"/>
                <a:gd name="T34" fmla="*/ 126 w 126"/>
                <a:gd name="T35" fmla="*/ 97 h 178"/>
                <a:gd name="T36" fmla="*/ 126 w 126"/>
                <a:gd name="T37" fmla="*/ 82 h 178"/>
                <a:gd name="T38" fmla="*/ 110 w 126"/>
                <a:gd name="T39" fmla="*/ 66 h 178"/>
                <a:gd name="T40" fmla="*/ 101 w 126"/>
                <a:gd name="T41" fmla="*/ 66 h 178"/>
                <a:gd name="T42" fmla="*/ 93 w 126"/>
                <a:gd name="T43" fmla="*/ 58 h 178"/>
                <a:gd name="T44" fmla="*/ 101 w 126"/>
                <a:gd name="T45" fmla="*/ 51 h 178"/>
                <a:gd name="T46" fmla="*/ 110 w 126"/>
                <a:gd name="T47" fmla="*/ 51 h 178"/>
                <a:gd name="T48" fmla="*/ 126 w 126"/>
                <a:gd name="T49" fmla="*/ 35 h 178"/>
                <a:gd name="T50" fmla="*/ 126 w 126"/>
                <a:gd name="T51" fmla="*/ 26 h 178"/>
                <a:gd name="T52" fmla="*/ 101 w 126"/>
                <a:gd name="T53" fmla="*/ 0 h 178"/>
                <a:gd name="T54" fmla="*/ 93 w 126"/>
                <a:gd name="T55" fmla="*/ 0 h 178"/>
                <a:gd name="T56" fmla="*/ 89 w 126"/>
                <a:gd name="T57" fmla="*/ 0 h 178"/>
                <a:gd name="T58" fmla="*/ 87 w 126"/>
                <a:gd name="T59" fmla="*/ 0 h 178"/>
                <a:gd name="T60" fmla="*/ 63 w 126"/>
                <a:gd name="T61" fmla="*/ 0 h 178"/>
                <a:gd name="T62" fmla="*/ 62 w 126"/>
                <a:gd name="T63" fmla="*/ 0 h 178"/>
                <a:gd name="T64" fmla="*/ 35 w 126"/>
                <a:gd name="T65" fmla="*/ 7 h 178"/>
                <a:gd name="T66" fmla="*/ 0 w 126"/>
                <a:gd name="T67" fmla="*/ 6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78">
                  <a:moveTo>
                    <a:pt x="0" y="64"/>
                  </a:moveTo>
                  <a:cubicBezTo>
                    <a:pt x="0" y="132"/>
                    <a:pt x="0" y="132"/>
                    <a:pt x="0" y="132"/>
                  </a:cubicBezTo>
                  <a:cubicBezTo>
                    <a:pt x="0" y="153"/>
                    <a:pt x="15" y="172"/>
                    <a:pt x="35" y="177"/>
                  </a:cubicBezTo>
                  <a:cubicBezTo>
                    <a:pt x="39" y="178"/>
                    <a:pt x="43" y="178"/>
                    <a:pt x="47" y="178"/>
                  </a:cubicBezTo>
                  <a:cubicBezTo>
                    <a:pt x="62" y="178"/>
                    <a:pt x="62" y="178"/>
                    <a:pt x="62" y="178"/>
                  </a:cubicBezTo>
                  <a:cubicBezTo>
                    <a:pt x="89" y="178"/>
                    <a:pt x="89" y="178"/>
                    <a:pt x="89" y="178"/>
                  </a:cubicBezTo>
                  <a:cubicBezTo>
                    <a:pt x="93" y="178"/>
                    <a:pt x="93" y="178"/>
                    <a:pt x="93" y="178"/>
                  </a:cubicBezTo>
                  <a:cubicBezTo>
                    <a:pt x="93" y="178"/>
                    <a:pt x="93" y="178"/>
                    <a:pt x="93" y="178"/>
                  </a:cubicBezTo>
                  <a:cubicBezTo>
                    <a:pt x="93" y="178"/>
                    <a:pt x="93" y="178"/>
                    <a:pt x="94" y="178"/>
                  </a:cubicBezTo>
                  <a:cubicBezTo>
                    <a:pt x="110" y="178"/>
                    <a:pt x="110" y="178"/>
                    <a:pt x="110" y="178"/>
                  </a:cubicBezTo>
                  <a:cubicBezTo>
                    <a:pt x="119" y="178"/>
                    <a:pt x="126" y="171"/>
                    <a:pt x="126" y="162"/>
                  </a:cubicBezTo>
                  <a:cubicBezTo>
                    <a:pt x="126" y="147"/>
                    <a:pt x="126" y="147"/>
                    <a:pt x="126" y="147"/>
                  </a:cubicBezTo>
                  <a:cubicBezTo>
                    <a:pt x="126" y="138"/>
                    <a:pt x="119" y="130"/>
                    <a:pt x="110" y="130"/>
                  </a:cubicBezTo>
                  <a:cubicBezTo>
                    <a:pt x="102" y="130"/>
                    <a:pt x="102" y="130"/>
                    <a:pt x="102" y="130"/>
                  </a:cubicBezTo>
                  <a:cubicBezTo>
                    <a:pt x="97" y="130"/>
                    <a:pt x="93" y="127"/>
                    <a:pt x="93" y="122"/>
                  </a:cubicBezTo>
                  <a:cubicBezTo>
                    <a:pt x="93" y="117"/>
                    <a:pt x="97" y="113"/>
                    <a:pt x="102" y="113"/>
                  </a:cubicBezTo>
                  <a:cubicBezTo>
                    <a:pt x="110" y="113"/>
                    <a:pt x="110" y="113"/>
                    <a:pt x="110" y="113"/>
                  </a:cubicBezTo>
                  <a:cubicBezTo>
                    <a:pt x="119" y="113"/>
                    <a:pt x="126" y="106"/>
                    <a:pt x="126" y="97"/>
                  </a:cubicBezTo>
                  <a:cubicBezTo>
                    <a:pt x="126" y="82"/>
                    <a:pt x="126" y="82"/>
                    <a:pt x="126" y="82"/>
                  </a:cubicBezTo>
                  <a:cubicBezTo>
                    <a:pt x="126" y="73"/>
                    <a:pt x="119" y="66"/>
                    <a:pt x="110" y="66"/>
                  </a:cubicBezTo>
                  <a:cubicBezTo>
                    <a:pt x="101" y="66"/>
                    <a:pt x="101" y="66"/>
                    <a:pt x="101" y="66"/>
                  </a:cubicBezTo>
                  <a:cubicBezTo>
                    <a:pt x="97" y="66"/>
                    <a:pt x="93" y="62"/>
                    <a:pt x="93" y="58"/>
                  </a:cubicBezTo>
                  <a:cubicBezTo>
                    <a:pt x="93" y="54"/>
                    <a:pt x="97" y="51"/>
                    <a:pt x="101" y="51"/>
                  </a:cubicBezTo>
                  <a:cubicBezTo>
                    <a:pt x="110" y="51"/>
                    <a:pt x="110" y="51"/>
                    <a:pt x="110" y="51"/>
                  </a:cubicBezTo>
                  <a:cubicBezTo>
                    <a:pt x="119" y="51"/>
                    <a:pt x="126" y="44"/>
                    <a:pt x="126" y="35"/>
                  </a:cubicBezTo>
                  <a:cubicBezTo>
                    <a:pt x="126" y="26"/>
                    <a:pt x="126" y="26"/>
                    <a:pt x="126" y="26"/>
                  </a:cubicBezTo>
                  <a:cubicBezTo>
                    <a:pt x="126" y="12"/>
                    <a:pt x="115" y="0"/>
                    <a:pt x="101" y="0"/>
                  </a:cubicBezTo>
                  <a:cubicBezTo>
                    <a:pt x="93" y="0"/>
                    <a:pt x="93" y="0"/>
                    <a:pt x="93" y="0"/>
                  </a:cubicBezTo>
                  <a:cubicBezTo>
                    <a:pt x="89" y="0"/>
                    <a:pt x="89" y="0"/>
                    <a:pt x="89" y="0"/>
                  </a:cubicBezTo>
                  <a:cubicBezTo>
                    <a:pt x="87" y="0"/>
                    <a:pt x="87" y="0"/>
                    <a:pt x="87" y="0"/>
                  </a:cubicBezTo>
                  <a:cubicBezTo>
                    <a:pt x="63" y="0"/>
                    <a:pt x="63" y="0"/>
                    <a:pt x="63" y="0"/>
                  </a:cubicBezTo>
                  <a:cubicBezTo>
                    <a:pt x="63" y="0"/>
                    <a:pt x="62" y="0"/>
                    <a:pt x="62" y="0"/>
                  </a:cubicBezTo>
                  <a:cubicBezTo>
                    <a:pt x="52" y="1"/>
                    <a:pt x="43" y="3"/>
                    <a:pt x="35" y="7"/>
                  </a:cubicBezTo>
                  <a:cubicBezTo>
                    <a:pt x="14" y="17"/>
                    <a:pt x="0" y="39"/>
                    <a:pt x="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75" name="Freeform 10">
              <a:extLst>
                <a:ext uri="{FF2B5EF4-FFF2-40B4-BE49-F238E27FC236}">
                  <a16:creationId xmlns:a16="http://schemas.microsoft.com/office/drawing/2014/main" id="{B62C864C-0321-4B19-B50A-03971E991735}"/>
                </a:ext>
              </a:extLst>
            </p:cNvPr>
            <p:cNvSpPr>
              <a:spLocks/>
            </p:cNvSpPr>
            <p:nvPr/>
          </p:nvSpPr>
          <p:spPr bwMode="auto">
            <a:xfrm>
              <a:off x="-700088" y="4314825"/>
              <a:ext cx="238125" cy="195263"/>
            </a:xfrm>
            <a:custGeom>
              <a:avLst/>
              <a:gdLst>
                <a:gd name="T0" fmla="*/ 8 w 145"/>
                <a:gd name="T1" fmla="*/ 38 h 119"/>
                <a:gd name="T2" fmla="*/ 0 w 145"/>
                <a:gd name="T3" fmla="*/ 55 h 119"/>
                <a:gd name="T4" fmla="*/ 0 w 145"/>
                <a:gd name="T5" fmla="*/ 113 h 119"/>
                <a:gd name="T6" fmla="*/ 9 w 145"/>
                <a:gd name="T7" fmla="*/ 116 h 119"/>
                <a:gd name="T8" fmla="*/ 135 w 145"/>
                <a:gd name="T9" fmla="*/ 89 h 119"/>
                <a:gd name="T10" fmla="*/ 136 w 145"/>
                <a:gd name="T11" fmla="*/ 89 h 119"/>
                <a:gd name="T12" fmla="*/ 145 w 145"/>
                <a:gd name="T13" fmla="*/ 81 h 119"/>
                <a:gd name="T14" fmla="*/ 145 w 145"/>
                <a:gd name="T15" fmla="*/ 60 h 119"/>
                <a:gd name="T16" fmla="*/ 145 w 145"/>
                <a:gd name="T17" fmla="*/ 24 h 119"/>
                <a:gd name="T18" fmla="*/ 135 w 145"/>
                <a:gd name="T19" fmla="*/ 10 h 119"/>
                <a:gd name="T20" fmla="*/ 8 w 145"/>
                <a:gd name="T21" fmla="*/ 3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119">
                  <a:moveTo>
                    <a:pt x="8" y="38"/>
                  </a:moveTo>
                  <a:cubicBezTo>
                    <a:pt x="3" y="42"/>
                    <a:pt x="0" y="49"/>
                    <a:pt x="0" y="55"/>
                  </a:cubicBezTo>
                  <a:cubicBezTo>
                    <a:pt x="0" y="113"/>
                    <a:pt x="0" y="113"/>
                    <a:pt x="0" y="113"/>
                  </a:cubicBezTo>
                  <a:cubicBezTo>
                    <a:pt x="0" y="117"/>
                    <a:pt x="5" y="119"/>
                    <a:pt x="9" y="116"/>
                  </a:cubicBezTo>
                  <a:cubicBezTo>
                    <a:pt x="43" y="90"/>
                    <a:pt x="93" y="79"/>
                    <a:pt x="135" y="89"/>
                  </a:cubicBezTo>
                  <a:cubicBezTo>
                    <a:pt x="136" y="89"/>
                    <a:pt x="136" y="89"/>
                    <a:pt x="136" y="89"/>
                  </a:cubicBezTo>
                  <a:cubicBezTo>
                    <a:pt x="141" y="89"/>
                    <a:pt x="145" y="86"/>
                    <a:pt x="145" y="81"/>
                  </a:cubicBezTo>
                  <a:cubicBezTo>
                    <a:pt x="145" y="60"/>
                    <a:pt x="145" y="60"/>
                    <a:pt x="145" y="60"/>
                  </a:cubicBezTo>
                  <a:cubicBezTo>
                    <a:pt x="145" y="24"/>
                    <a:pt x="145" y="24"/>
                    <a:pt x="145" y="24"/>
                  </a:cubicBezTo>
                  <a:cubicBezTo>
                    <a:pt x="145" y="17"/>
                    <a:pt x="141" y="11"/>
                    <a:pt x="135" y="10"/>
                  </a:cubicBezTo>
                  <a:cubicBezTo>
                    <a:pt x="92" y="0"/>
                    <a:pt x="43" y="11"/>
                    <a:pt x="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grpSp>
      <p:grpSp>
        <p:nvGrpSpPr>
          <p:cNvPr id="65" name="Group 64">
            <a:extLst>
              <a:ext uri="{FF2B5EF4-FFF2-40B4-BE49-F238E27FC236}">
                <a16:creationId xmlns:a16="http://schemas.microsoft.com/office/drawing/2014/main" id="{7A2AF67E-929D-4562-95FC-939A69F51C71}"/>
              </a:ext>
            </a:extLst>
          </p:cNvPr>
          <p:cNvGrpSpPr>
            <a:grpSpLocks noChangeAspect="1"/>
          </p:cNvGrpSpPr>
          <p:nvPr/>
        </p:nvGrpSpPr>
        <p:grpSpPr>
          <a:xfrm>
            <a:off x="453318" y="3618808"/>
            <a:ext cx="340893" cy="324651"/>
            <a:chOff x="5243513" y="3143250"/>
            <a:chExt cx="2798763" cy="2665413"/>
          </a:xfrm>
          <a:solidFill>
            <a:schemeClr val="bg1"/>
          </a:solidFill>
        </p:grpSpPr>
        <p:sp>
          <p:nvSpPr>
            <p:cNvPr id="76" name="Freeform 26">
              <a:extLst>
                <a:ext uri="{FF2B5EF4-FFF2-40B4-BE49-F238E27FC236}">
                  <a16:creationId xmlns:a16="http://schemas.microsoft.com/office/drawing/2014/main" id="{9CA4836B-2669-4FD9-BD5D-F88444D8F52E}"/>
                </a:ext>
              </a:extLst>
            </p:cNvPr>
            <p:cNvSpPr>
              <a:spLocks/>
            </p:cNvSpPr>
            <p:nvPr/>
          </p:nvSpPr>
          <p:spPr bwMode="auto">
            <a:xfrm>
              <a:off x="7767638" y="4875213"/>
              <a:ext cx="274638" cy="233363"/>
            </a:xfrm>
            <a:custGeom>
              <a:avLst/>
              <a:gdLst>
                <a:gd name="T0" fmla="*/ 70 w 73"/>
                <a:gd name="T1" fmla="*/ 22 h 62"/>
                <a:gd name="T2" fmla="*/ 39 w 73"/>
                <a:gd name="T3" fmla="*/ 3 h 62"/>
                <a:gd name="T4" fmla="*/ 0 w 73"/>
                <a:gd name="T5" fmla="*/ 11 h 62"/>
                <a:gd name="T6" fmla="*/ 11 w 73"/>
                <a:gd name="T7" fmla="*/ 62 h 62"/>
                <a:gd name="T8" fmla="*/ 50 w 73"/>
                <a:gd name="T9" fmla="*/ 53 h 62"/>
                <a:gd name="T10" fmla="*/ 70 w 73"/>
                <a:gd name="T11" fmla="*/ 22 h 62"/>
              </a:gdLst>
              <a:ahLst/>
              <a:cxnLst>
                <a:cxn ang="0">
                  <a:pos x="T0" y="T1"/>
                </a:cxn>
                <a:cxn ang="0">
                  <a:pos x="T2" y="T3"/>
                </a:cxn>
                <a:cxn ang="0">
                  <a:pos x="T4" y="T5"/>
                </a:cxn>
                <a:cxn ang="0">
                  <a:pos x="T6" y="T7"/>
                </a:cxn>
                <a:cxn ang="0">
                  <a:pos x="T8" y="T9"/>
                </a:cxn>
                <a:cxn ang="0">
                  <a:pos x="T10" y="T11"/>
                </a:cxn>
              </a:cxnLst>
              <a:rect l="0" t="0" r="r" b="b"/>
              <a:pathLst>
                <a:path w="73" h="62">
                  <a:moveTo>
                    <a:pt x="70" y="22"/>
                  </a:moveTo>
                  <a:cubicBezTo>
                    <a:pt x="67" y="9"/>
                    <a:pt x="53" y="0"/>
                    <a:pt x="39" y="3"/>
                  </a:cubicBezTo>
                  <a:cubicBezTo>
                    <a:pt x="39" y="3"/>
                    <a:pt x="39" y="3"/>
                    <a:pt x="0" y="11"/>
                  </a:cubicBezTo>
                  <a:cubicBezTo>
                    <a:pt x="0" y="11"/>
                    <a:pt x="0" y="11"/>
                    <a:pt x="11" y="62"/>
                  </a:cubicBezTo>
                  <a:cubicBezTo>
                    <a:pt x="11" y="62"/>
                    <a:pt x="11" y="62"/>
                    <a:pt x="50" y="53"/>
                  </a:cubicBezTo>
                  <a:cubicBezTo>
                    <a:pt x="64" y="50"/>
                    <a:pt x="73" y="36"/>
                    <a:pt x="7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7">
              <a:extLst>
                <a:ext uri="{FF2B5EF4-FFF2-40B4-BE49-F238E27FC236}">
                  <a16:creationId xmlns:a16="http://schemas.microsoft.com/office/drawing/2014/main" id="{AC4BE468-9937-4DE8-A382-FF5970406D01}"/>
                </a:ext>
              </a:extLst>
            </p:cNvPr>
            <p:cNvSpPr>
              <a:spLocks/>
            </p:cNvSpPr>
            <p:nvPr/>
          </p:nvSpPr>
          <p:spPr bwMode="auto">
            <a:xfrm>
              <a:off x="5937251" y="5213350"/>
              <a:ext cx="323850" cy="252413"/>
            </a:xfrm>
            <a:custGeom>
              <a:avLst/>
              <a:gdLst>
                <a:gd name="T0" fmla="*/ 3 w 86"/>
                <a:gd name="T1" fmla="*/ 45 h 67"/>
                <a:gd name="T2" fmla="*/ 1 w 86"/>
                <a:gd name="T3" fmla="*/ 50 h 67"/>
                <a:gd name="T4" fmla="*/ 5 w 86"/>
                <a:gd name="T5" fmla="*/ 55 h 67"/>
                <a:gd name="T6" fmla="*/ 86 w 86"/>
                <a:gd name="T7" fmla="*/ 67 h 67"/>
                <a:gd name="T8" fmla="*/ 73 w 86"/>
                <a:gd name="T9" fmla="*/ 0 h 67"/>
                <a:gd name="T10" fmla="*/ 3 w 86"/>
                <a:gd name="T11" fmla="*/ 45 h 67"/>
              </a:gdLst>
              <a:ahLst/>
              <a:cxnLst>
                <a:cxn ang="0">
                  <a:pos x="T0" y="T1"/>
                </a:cxn>
                <a:cxn ang="0">
                  <a:pos x="T2" y="T3"/>
                </a:cxn>
                <a:cxn ang="0">
                  <a:pos x="T4" y="T5"/>
                </a:cxn>
                <a:cxn ang="0">
                  <a:pos x="T6" y="T7"/>
                </a:cxn>
                <a:cxn ang="0">
                  <a:pos x="T8" y="T9"/>
                </a:cxn>
                <a:cxn ang="0">
                  <a:pos x="T10" y="T11"/>
                </a:cxn>
              </a:cxnLst>
              <a:rect l="0" t="0" r="r" b="b"/>
              <a:pathLst>
                <a:path w="86" h="67">
                  <a:moveTo>
                    <a:pt x="3" y="45"/>
                  </a:moveTo>
                  <a:cubicBezTo>
                    <a:pt x="1" y="46"/>
                    <a:pt x="0" y="49"/>
                    <a:pt x="1" y="50"/>
                  </a:cubicBezTo>
                  <a:cubicBezTo>
                    <a:pt x="1" y="52"/>
                    <a:pt x="3" y="54"/>
                    <a:pt x="5" y="55"/>
                  </a:cubicBezTo>
                  <a:cubicBezTo>
                    <a:pt x="32" y="59"/>
                    <a:pt x="59" y="62"/>
                    <a:pt x="86" y="67"/>
                  </a:cubicBezTo>
                  <a:cubicBezTo>
                    <a:pt x="82" y="45"/>
                    <a:pt x="77" y="23"/>
                    <a:pt x="73" y="0"/>
                  </a:cubicBezTo>
                  <a:cubicBezTo>
                    <a:pt x="50" y="15"/>
                    <a:pt x="26" y="30"/>
                    <a:pt x="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8">
              <a:extLst>
                <a:ext uri="{FF2B5EF4-FFF2-40B4-BE49-F238E27FC236}">
                  <a16:creationId xmlns:a16="http://schemas.microsoft.com/office/drawing/2014/main" id="{B77EFCF3-04F7-4885-AD87-64F371B84E3C}"/>
                </a:ext>
              </a:extLst>
            </p:cNvPr>
            <p:cNvSpPr>
              <a:spLocks/>
            </p:cNvSpPr>
            <p:nvPr/>
          </p:nvSpPr>
          <p:spPr bwMode="auto">
            <a:xfrm>
              <a:off x="6237288" y="5199063"/>
              <a:ext cx="109538" cy="258763"/>
            </a:xfrm>
            <a:custGeom>
              <a:avLst/>
              <a:gdLst>
                <a:gd name="T0" fmla="*/ 0 w 29"/>
                <a:gd name="T1" fmla="*/ 3 h 69"/>
                <a:gd name="T2" fmla="*/ 14 w 29"/>
                <a:gd name="T3" fmla="*/ 69 h 69"/>
                <a:gd name="T4" fmla="*/ 29 w 29"/>
                <a:gd name="T5" fmla="*/ 66 h 69"/>
                <a:gd name="T6" fmla="*/ 15 w 29"/>
                <a:gd name="T7" fmla="*/ 0 h 69"/>
                <a:gd name="T8" fmla="*/ 0 w 29"/>
                <a:gd name="T9" fmla="*/ 3 h 69"/>
              </a:gdLst>
              <a:ahLst/>
              <a:cxnLst>
                <a:cxn ang="0">
                  <a:pos x="T0" y="T1"/>
                </a:cxn>
                <a:cxn ang="0">
                  <a:pos x="T2" y="T3"/>
                </a:cxn>
                <a:cxn ang="0">
                  <a:pos x="T4" y="T5"/>
                </a:cxn>
                <a:cxn ang="0">
                  <a:pos x="T6" y="T7"/>
                </a:cxn>
                <a:cxn ang="0">
                  <a:pos x="T8" y="T9"/>
                </a:cxn>
              </a:cxnLst>
              <a:rect l="0" t="0" r="r" b="b"/>
              <a:pathLst>
                <a:path w="29" h="69">
                  <a:moveTo>
                    <a:pt x="0" y="3"/>
                  </a:moveTo>
                  <a:cubicBezTo>
                    <a:pt x="0" y="3"/>
                    <a:pt x="0" y="3"/>
                    <a:pt x="14" y="69"/>
                  </a:cubicBezTo>
                  <a:cubicBezTo>
                    <a:pt x="14" y="69"/>
                    <a:pt x="14" y="69"/>
                    <a:pt x="29" y="66"/>
                  </a:cubicBezTo>
                  <a:cubicBezTo>
                    <a:pt x="29" y="66"/>
                    <a:pt x="29" y="66"/>
                    <a:pt x="15" y="0"/>
                  </a:cubicBezTo>
                  <a:cubicBezTo>
                    <a:pt x="15" y="0"/>
                    <a:pt x="15"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29">
              <a:extLst>
                <a:ext uri="{FF2B5EF4-FFF2-40B4-BE49-F238E27FC236}">
                  <a16:creationId xmlns:a16="http://schemas.microsoft.com/office/drawing/2014/main" id="{807254D0-2873-4615-B037-68C2970198A0}"/>
                </a:ext>
              </a:extLst>
            </p:cNvPr>
            <p:cNvSpPr>
              <a:spLocks/>
            </p:cNvSpPr>
            <p:nvPr/>
          </p:nvSpPr>
          <p:spPr bwMode="auto">
            <a:xfrm>
              <a:off x="6750051" y="4818063"/>
              <a:ext cx="957263" cy="252413"/>
            </a:xfrm>
            <a:custGeom>
              <a:avLst/>
              <a:gdLst>
                <a:gd name="T0" fmla="*/ 8 w 254"/>
                <a:gd name="T1" fmla="*/ 67 h 67"/>
                <a:gd name="T2" fmla="*/ 14 w 254"/>
                <a:gd name="T3" fmla="*/ 64 h 67"/>
                <a:gd name="T4" fmla="*/ 56 w 254"/>
                <a:gd name="T5" fmla="*/ 48 h 67"/>
                <a:gd name="T6" fmla="*/ 101 w 254"/>
                <a:gd name="T7" fmla="*/ 34 h 67"/>
                <a:gd name="T8" fmla="*/ 145 w 254"/>
                <a:gd name="T9" fmla="*/ 31 h 67"/>
                <a:gd name="T10" fmla="*/ 193 w 254"/>
                <a:gd name="T11" fmla="*/ 27 h 67"/>
                <a:gd name="T12" fmla="*/ 254 w 254"/>
                <a:gd name="T13" fmla="*/ 15 h 67"/>
                <a:gd name="T14" fmla="*/ 250 w 254"/>
                <a:gd name="T15" fmla="*/ 0 h 67"/>
                <a:gd name="T16" fmla="*/ 190 w 254"/>
                <a:gd name="T17" fmla="*/ 13 h 67"/>
                <a:gd name="T18" fmla="*/ 145 w 254"/>
                <a:gd name="T19" fmla="*/ 16 h 67"/>
                <a:gd name="T20" fmla="*/ 98 w 254"/>
                <a:gd name="T21" fmla="*/ 20 h 67"/>
                <a:gd name="T22" fmla="*/ 51 w 254"/>
                <a:gd name="T23" fmla="*/ 34 h 67"/>
                <a:gd name="T24" fmla="*/ 8 w 254"/>
                <a:gd name="T25" fmla="*/ 51 h 67"/>
                <a:gd name="T26" fmla="*/ 0 w 254"/>
                <a:gd name="T27" fmla="*/ 59 h 67"/>
                <a:gd name="T28" fmla="*/ 8 w 254"/>
                <a:gd name="T2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 h="67">
                  <a:moveTo>
                    <a:pt x="8" y="67"/>
                  </a:moveTo>
                  <a:cubicBezTo>
                    <a:pt x="10" y="67"/>
                    <a:pt x="12" y="66"/>
                    <a:pt x="14" y="64"/>
                  </a:cubicBezTo>
                  <a:cubicBezTo>
                    <a:pt x="28" y="58"/>
                    <a:pt x="41" y="53"/>
                    <a:pt x="56" y="48"/>
                  </a:cubicBezTo>
                  <a:cubicBezTo>
                    <a:pt x="71" y="42"/>
                    <a:pt x="86" y="38"/>
                    <a:pt x="101" y="34"/>
                  </a:cubicBezTo>
                  <a:cubicBezTo>
                    <a:pt x="116" y="31"/>
                    <a:pt x="131" y="31"/>
                    <a:pt x="145" y="31"/>
                  </a:cubicBezTo>
                  <a:cubicBezTo>
                    <a:pt x="161" y="31"/>
                    <a:pt x="177" y="31"/>
                    <a:pt x="193" y="27"/>
                  </a:cubicBezTo>
                  <a:cubicBezTo>
                    <a:pt x="193" y="27"/>
                    <a:pt x="193" y="27"/>
                    <a:pt x="254" y="15"/>
                  </a:cubicBezTo>
                  <a:cubicBezTo>
                    <a:pt x="254" y="15"/>
                    <a:pt x="254" y="15"/>
                    <a:pt x="250" y="0"/>
                  </a:cubicBezTo>
                  <a:cubicBezTo>
                    <a:pt x="250" y="0"/>
                    <a:pt x="250" y="0"/>
                    <a:pt x="190" y="13"/>
                  </a:cubicBezTo>
                  <a:cubicBezTo>
                    <a:pt x="175" y="16"/>
                    <a:pt x="160" y="16"/>
                    <a:pt x="145" y="16"/>
                  </a:cubicBezTo>
                  <a:cubicBezTo>
                    <a:pt x="129" y="16"/>
                    <a:pt x="114" y="16"/>
                    <a:pt x="98" y="20"/>
                  </a:cubicBezTo>
                  <a:cubicBezTo>
                    <a:pt x="82" y="24"/>
                    <a:pt x="67" y="28"/>
                    <a:pt x="51" y="34"/>
                  </a:cubicBezTo>
                  <a:cubicBezTo>
                    <a:pt x="37" y="39"/>
                    <a:pt x="22" y="45"/>
                    <a:pt x="8" y="51"/>
                  </a:cubicBezTo>
                  <a:cubicBezTo>
                    <a:pt x="3" y="51"/>
                    <a:pt x="0" y="55"/>
                    <a:pt x="0" y="59"/>
                  </a:cubicBezTo>
                  <a:cubicBezTo>
                    <a:pt x="0" y="63"/>
                    <a:pt x="3" y="67"/>
                    <a:pt x="8"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
              <a:extLst>
                <a:ext uri="{FF2B5EF4-FFF2-40B4-BE49-F238E27FC236}">
                  <a16:creationId xmlns:a16="http://schemas.microsoft.com/office/drawing/2014/main" id="{F10D7C68-59D2-4385-A99C-6388645BCA78}"/>
                </a:ext>
              </a:extLst>
            </p:cNvPr>
            <p:cNvSpPr>
              <a:spLocks/>
            </p:cNvSpPr>
            <p:nvPr/>
          </p:nvSpPr>
          <p:spPr bwMode="auto">
            <a:xfrm>
              <a:off x="6324601" y="4897438"/>
              <a:ext cx="1438275" cy="546100"/>
            </a:xfrm>
            <a:custGeom>
              <a:avLst/>
              <a:gdLst>
                <a:gd name="T0" fmla="*/ 0 w 382"/>
                <a:gd name="T1" fmla="*/ 78 h 145"/>
                <a:gd name="T2" fmla="*/ 13 w 382"/>
                <a:gd name="T3" fmla="*/ 145 h 145"/>
                <a:gd name="T4" fmla="*/ 382 w 382"/>
                <a:gd name="T5" fmla="*/ 66 h 145"/>
                <a:gd name="T6" fmla="*/ 368 w 382"/>
                <a:gd name="T7" fmla="*/ 0 h 145"/>
                <a:gd name="T8" fmla="*/ 0 w 382"/>
                <a:gd name="T9" fmla="*/ 78 h 145"/>
              </a:gdLst>
              <a:ahLst/>
              <a:cxnLst>
                <a:cxn ang="0">
                  <a:pos x="T0" y="T1"/>
                </a:cxn>
                <a:cxn ang="0">
                  <a:pos x="T2" y="T3"/>
                </a:cxn>
                <a:cxn ang="0">
                  <a:pos x="T4" y="T5"/>
                </a:cxn>
                <a:cxn ang="0">
                  <a:pos x="T6" y="T7"/>
                </a:cxn>
                <a:cxn ang="0">
                  <a:pos x="T8" y="T9"/>
                </a:cxn>
              </a:cxnLst>
              <a:rect l="0" t="0" r="r" b="b"/>
              <a:pathLst>
                <a:path w="382" h="145">
                  <a:moveTo>
                    <a:pt x="0" y="78"/>
                  </a:moveTo>
                  <a:cubicBezTo>
                    <a:pt x="0" y="78"/>
                    <a:pt x="0" y="78"/>
                    <a:pt x="13" y="145"/>
                  </a:cubicBezTo>
                  <a:cubicBezTo>
                    <a:pt x="13" y="145"/>
                    <a:pt x="13" y="145"/>
                    <a:pt x="382" y="66"/>
                  </a:cubicBezTo>
                  <a:cubicBezTo>
                    <a:pt x="382" y="66"/>
                    <a:pt x="382" y="66"/>
                    <a:pt x="368" y="0"/>
                  </a:cubicBezTo>
                  <a:cubicBezTo>
                    <a:pt x="368" y="0"/>
                    <a:pt x="368" y="0"/>
                    <a:pt x="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Rectangle 31">
              <a:extLst>
                <a:ext uri="{FF2B5EF4-FFF2-40B4-BE49-F238E27FC236}">
                  <a16:creationId xmlns:a16="http://schemas.microsoft.com/office/drawing/2014/main" id="{4CCD541B-5192-4C0E-827A-61205D89A160}"/>
                </a:ext>
              </a:extLst>
            </p:cNvPr>
            <p:cNvSpPr>
              <a:spLocks noChangeArrowheads="1"/>
            </p:cNvSpPr>
            <p:nvPr/>
          </p:nvSpPr>
          <p:spPr bwMode="auto">
            <a:xfrm>
              <a:off x="6113463" y="3582988"/>
              <a:ext cx="869950"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Rectangle 32">
              <a:extLst>
                <a:ext uri="{FF2B5EF4-FFF2-40B4-BE49-F238E27FC236}">
                  <a16:creationId xmlns:a16="http://schemas.microsoft.com/office/drawing/2014/main" id="{9C235E5A-C07B-4F6B-AD62-874BDC5F90C1}"/>
                </a:ext>
              </a:extLst>
            </p:cNvPr>
            <p:cNvSpPr>
              <a:spLocks noChangeArrowheads="1"/>
            </p:cNvSpPr>
            <p:nvPr/>
          </p:nvSpPr>
          <p:spPr bwMode="auto">
            <a:xfrm>
              <a:off x="5624513" y="4002088"/>
              <a:ext cx="1358900"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Rectangle 33">
              <a:extLst>
                <a:ext uri="{FF2B5EF4-FFF2-40B4-BE49-F238E27FC236}">
                  <a16:creationId xmlns:a16="http://schemas.microsoft.com/office/drawing/2014/main" id="{004C1A58-7259-42DA-A402-74283584AD23}"/>
                </a:ext>
              </a:extLst>
            </p:cNvPr>
            <p:cNvSpPr>
              <a:spLocks noChangeArrowheads="1"/>
            </p:cNvSpPr>
            <p:nvPr/>
          </p:nvSpPr>
          <p:spPr bwMode="auto">
            <a:xfrm>
              <a:off x="5624513" y="4419600"/>
              <a:ext cx="1358900"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Rectangle 34">
              <a:extLst>
                <a:ext uri="{FF2B5EF4-FFF2-40B4-BE49-F238E27FC236}">
                  <a16:creationId xmlns:a16="http://schemas.microsoft.com/office/drawing/2014/main" id="{462BA42D-8AD6-47AB-932D-4318554D903B}"/>
                </a:ext>
              </a:extLst>
            </p:cNvPr>
            <p:cNvSpPr>
              <a:spLocks noChangeArrowheads="1"/>
            </p:cNvSpPr>
            <p:nvPr/>
          </p:nvSpPr>
          <p:spPr bwMode="auto">
            <a:xfrm>
              <a:off x="5624513" y="4837113"/>
              <a:ext cx="677863"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35">
              <a:extLst>
                <a:ext uri="{FF2B5EF4-FFF2-40B4-BE49-F238E27FC236}">
                  <a16:creationId xmlns:a16="http://schemas.microsoft.com/office/drawing/2014/main" id="{78FB5981-FCD5-4A3C-B123-3C4AC0BDEA50}"/>
                </a:ext>
              </a:extLst>
            </p:cNvPr>
            <p:cNvSpPr>
              <a:spLocks/>
            </p:cNvSpPr>
            <p:nvPr/>
          </p:nvSpPr>
          <p:spPr bwMode="auto">
            <a:xfrm>
              <a:off x="5243513" y="3143250"/>
              <a:ext cx="2120900" cy="2665413"/>
            </a:xfrm>
            <a:custGeom>
              <a:avLst/>
              <a:gdLst>
                <a:gd name="T0" fmla="*/ 508 w 563"/>
                <a:gd name="T1" fmla="*/ 583 h 708"/>
                <a:gd name="T2" fmla="*/ 508 w 563"/>
                <a:gd name="T3" fmla="*/ 652 h 708"/>
                <a:gd name="T4" fmla="*/ 55 w 563"/>
                <a:gd name="T5" fmla="*/ 652 h 708"/>
                <a:gd name="T6" fmla="*/ 55 w 563"/>
                <a:gd name="T7" fmla="*/ 175 h 708"/>
                <a:gd name="T8" fmla="*/ 58 w 563"/>
                <a:gd name="T9" fmla="*/ 170 h 708"/>
                <a:gd name="T10" fmla="*/ 174 w 563"/>
                <a:gd name="T11" fmla="*/ 170 h 708"/>
                <a:gd name="T12" fmla="*/ 174 w 563"/>
                <a:gd name="T13" fmla="*/ 55 h 708"/>
                <a:gd name="T14" fmla="*/ 508 w 563"/>
                <a:gd name="T15" fmla="*/ 55 h 708"/>
                <a:gd name="T16" fmla="*/ 508 w 563"/>
                <a:gd name="T17" fmla="*/ 447 h 708"/>
                <a:gd name="T18" fmla="*/ 545 w 563"/>
                <a:gd name="T19" fmla="*/ 445 h 708"/>
                <a:gd name="T20" fmla="*/ 563 w 563"/>
                <a:gd name="T21" fmla="*/ 445 h 708"/>
                <a:gd name="T22" fmla="*/ 563 w 563"/>
                <a:gd name="T23" fmla="*/ 0 h 708"/>
                <a:gd name="T24" fmla="*/ 150 w 563"/>
                <a:gd name="T25" fmla="*/ 0 h 708"/>
                <a:gd name="T26" fmla="*/ 0 w 563"/>
                <a:gd name="T27" fmla="*/ 150 h 708"/>
                <a:gd name="T28" fmla="*/ 0 w 563"/>
                <a:gd name="T29" fmla="*/ 708 h 708"/>
                <a:gd name="T30" fmla="*/ 563 w 563"/>
                <a:gd name="T31" fmla="*/ 708 h 708"/>
                <a:gd name="T32" fmla="*/ 563 w 563"/>
                <a:gd name="T33" fmla="*/ 571 h 708"/>
                <a:gd name="T34" fmla="*/ 508 w 563"/>
                <a:gd name="T35" fmla="*/ 583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3" h="708">
                  <a:moveTo>
                    <a:pt x="508" y="583"/>
                  </a:moveTo>
                  <a:cubicBezTo>
                    <a:pt x="508" y="652"/>
                    <a:pt x="508" y="652"/>
                    <a:pt x="508" y="652"/>
                  </a:cubicBezTo>
                  <a:cubicBezTo>
                    <a:pt x="55" y="652"/>
                    <a:pt x="55" y="652"/>
                    <a:pt x="55" y="652"/>
                  </a:cubicBezTo>
                  <a:cubicBezTo>
                    <a:pt x="55" y="175"/>
                    <a:pt x="55" y="175"/>
                    <a:pt x="55" y="175"/>
                  </a:cubicBezTo>
                  <a:cubicBezTo>
                    <a:pt x="58" y="170"/>
                    <a:pt x="58" y="170"/>
                    <a:pt x="58" y="170"/>
                  </a:cubicBezTo>
                  <a:cubicBezTo>
                    <a:pt x="174" y="170"/>
                    <a:pt x="174" y="170"/>
                    <a:pt x="174" y="170"/>
                  </a:cubicBezTo>
                  <a:cubicBezTo>
                    <a:pt x="174" y="55"/>
                    <a:pt x="174" y="55"/>
                    <a:pt x="174" y="55"/>
                  </a:cubicBezTo>
                  <a:cubicBezTo>
                    <a:pt x="508" y="55"/>
                    <a:pt x="508" y="55"/>
                    <a:pt x="508" y="55"/>
                  </a:cubicBezTo>
                  <a:cubicBezTo>
                    <a:pt x="508" y="447"/>
                    <a:pt x="508" y="447"/>
                    <a:pt x="508" y="447"/>
                  </a:cubicBezTo>
                  <a:cubicBezTo>
                    <a:pt x="520" y="445"/>
                    <a:pt x="533" y="445"/>
                    <a:pt x="545" y="445"/>
                  </a:cubicBezTo>
                  <a:cubicBezTo>
                    <a:pt x="551" y="445"/>
                    <a:pt x="557" y="445"/>
                    <a:pt x="563" y="445"/>
                  </a:cubicBezTo>
                  <a:cubicBezTo>
                    <a:pt x="563" y="0"/>
                    <a:pt x="563" y="0"/>
                    <a:pt x="563" y="0"/>
                  </a:cubicBezTo>
                  <a:cubicBezTo>
                    <a:pt x="150" y="0"/>
                    <a:pt x="150" y="0"/>
                    <a:pt x="150" y="0"/>
                  </a:cubicBezTo>
                  <a:cubicBezTo>
                    <a:pt x="0" y="150"/>
                    <a:pt x="0" y="150"/>
                    <a:pt x="0" y="150"/>
                  </a:cubicBezTo>
                  <a:cubicBezTo>
                    <a:pt x="0" y="708"/>
                    <a:pt x="0" y="708"/>
                    <a:pt x="0" y="708"/>
                  </a:cubicBezTo>
                  <a:cubicBezTo>
                    <a:pt x="563" y="708"/>
                    <a:pt x="563" y="708"/>
                    <a:pt x="563" y="708"/>
                  </a:cubicBezTo>
                  <a:cubicBezTo>
                    <a:pt x="563" y="571"/>
                    <a:pt x="563" y="571"/>
                    <a:pt x="563" y="571"/>
                  </a:cubicBezTo>
                  <a:lnTo>
                    <a:pt x="508" y="5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86" name="Rectangle 85">
            <a:extLst>
              <a:ext uri="{FF2B5EF4-FFF2-40B4-BE49-F238E27FC236}">
                <a16:creationId xmlns:a16="http://schemas.microsoft.com/office/drawing/2014/main" id="{75AF9425-E84F-40E0-930F-894BC7DF4347}"/>
              </a:ext>
            </a:extLst>
          </p:cNvPr>
          <p:cNvSpPr/>
          <p:nvPr/>
        </p:nvSpPr>
        <p:spPr>
          <a:xfrm>
            <a:off x="6994158" y="5709590"/>
            <a:ext cx="4529846" cy="338554"/>
          </a:xfrm>
          <a:prstGeom prst="rect">
            <a:avLst/>
          </a:prstGeom>
        </p:spPr>
        <p:txBody>
          <a:bodyPr wrap="square">
            <a:spAutoFit/>
          </a:bodyPr>
          <a:lstStyle/>
          <a:p>
            <a:r>
              <a:rPr lang="en-US" sz="1600" dirty="0"/>
              <a:t>Know your resources</a:t>
            </a:r>
          </a:p>
        </p:txBody>
      </p:sp>
      <p:grpSp>
        <p:nvGrpSpPr>
          <p:cNvPr id="89" name="Group 88">
            <a:extLst>
              <a:ext uri="{FF2B5EF4-FFF2-40B4-BE49-F238E27FC236}">
                <a16:creationId xmlns:a16="http://schemas.microsoft.com/office/drawing/2014/main" id="{B2DEDF86-8067-42B9-9BEE-8D2B9072D54C}"/>
              </a:ext>
            </a:extLst>
          </p:cNvPr>
          <p:cNvGrpSpPr/>
          <p:nvPr/>
        </p:nvGrpSpPr>
        <p:grpSpPr>
          <a:xfrm>
            <a:off x="6205899" y="5543476"/>
            <a:ext cx="679873" cy="677054"/>
            <a:chOff x="237269" y="3504408"/>
            <a:chExt cx="679873" cy="677054"/>
          </a:xfrm>
        </p:grpSpPr>
        <p:sp>
          <p:nvSpPr>
            <p:cNvPr id="90" name="Donut 17">
              <a:extLst>
                <a:ext uri="{FF2B5EF4-FFF2-40B4-BE49-F238E27FC236}">
                  <a16:creationId xmlns:a16="http://schemas.microsoft.com/office/drawing/2014/main" id="{73BFE7E1-840B-498F-AAA2-4E9133AB5E10}"/>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91" name="Oval 90">
              <a:extLst>
                <a:ext uri="{FF2B5EF4-FFF2-40B4-BE49-F238E27FC236}">
                  <a16:creationId xmlns:a16="http://schemas.microsoft.com/office/drawing/2014/main" id="{1CB2781E-A823-40CF-B1BC-4ED78862ED5C}"/>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pic>
        <p:nvPicPr>
          <p:cNvPr id="92" name="Graphic 91" descr="Checklist">
            <a:extLst>
              <a:ext uri="{FF2B5EF4-FFF2-40B4-BE49-F238E27FC236}">
                <a16:creationId xmlns:a16="http://schemas.microsoft.com/office/drawing/2014/main" id="{FB56F36E-D63F-4BCF-BE9F-C48164D342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11879" y="5648814"/>
            <a:ext cx="440533" cy="440533"/>
          </a:xfrm>
          <a:prstGeom prst="rect">
            <a:avLst/>
          </a:prstGeom>
        </p:spPr>
      </p:pic>
    </p:spTree>
    <p:custDataLst>
      <p:tags r:id="rId1"/>
    </p:custDataLst>
    <p:extLst>
      <p:ext uri="{BB962C8B-B14F-4D97-AF65-F5344CB8AC3E}">
        <p14:creationId xmlns:p14="http://schemas.microsoft.com/office/powerpoint/2010/main" val="13668212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VISION" val="iGb6iY7a"/>
  <p:tag name="ARTICULATE_DESIGN_ID_OFFICE THEME" val="Xt2Nb939"/>
  <p:tag name="ARTICULATE_SLIDE_THUMBNAIL_REFRESH" val="1"/>
  <p:tag name="TAG_BACKING_FORM_KEY" val="724596-c:\users\ellisosa\desktop\daids_crss_dart_template.pptx"/>
  <p:tag name="ARTICULATE_PRESENTER_VERSION" val="8"/>
  <p:tag name="ARTICULATE_PROJECT_CHECK" val="0"/>
  <p:tag name="ARTICULATE_SLIDE_COUNT" val="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392"/>
  <p:tag name="ARTICULATE_USED_LAYOUT" val="2"/>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UDIO_ID" val="391"/>
  <p:tag name="ARTICULATE_USED_LAYOUT" val="3"/>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 name="POINTS" val="1"/>
  <p:tag name="TIME" val="15"/>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UDIO_ID" val="397"/>
  <p:tag name="ARTICULATE_USED_LAYOUT" val="9"/>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ision">
  <a:themeElements>
    <a:clrScheme name="DAIDS_CRSS_FINAL">
      <a:dk1>
        <a:srgbClr val="0A122A"/>
      </a:dk1>
      <a:lt1>
        <a:srgbClr val="FBFAF8"/>
      </a:lt1>
      <a:dk2>
        <a:srgbClr val="424B54"/>
      </a:dk2>
      <a:lt2>
        <a:srgbClr val="DBDBDB"/>
      </a:lt2>
      <a:accent1>
        <a:srgbClr val="D6221D"/>
      </a:accent1>
      <a:accent2>
        <a:srgbClr val="002395"/>
      </a:accent2>
      <a:accent3>
        <a:srgbClr val="007A4D"/>
      </a:accent3>
      <a:accent4>
        <a:srgbClr val="FFB612"/>
      </a:accent4>
      <a:accent5>
        <a:srgbClr val="033860"/>
      </a:accent5>
      <a:accent6>
        <a:srgbClr val="087CA7"/>
      </a:accent6>
      <a:hlink>
        <a:srgbClr val="087CA7"/>
      </a:hlink>
      <a:folHlink>
        <a:srgbClr val="FFB612"/>
      </a:folHlink>
    </a:clrScheme>
    <a:fontScheme name="DAIDS CRSS">
      <a:majorFont>
        <a:latin typeface="Gill Sans MT"/>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869" tIns="60933" rIns="121869" bIns="60933" anchor="ctr">
        <a:noAutofit/>
      </a:bodyPr>
      <a:lstStyle>
        <a:defPPr marL="0" indent="0">
          <a:spcBef>
            <a:spcPts val="0"/>
          </a:spcBef>
          <a:buNone/>
          <a:defRPr sz="2099" dirty="0">
            <a:solidFill>
              <a:schemeClr val="bg1">
                <a:lumMod val="50000"/>
              </a:schemeClr>
            </a:solidFill>
            <a:cs typeface="Calibri"/>
          </a:defRPr>
        </a:defPPr>
      </a:lstStyle>
    </a:txDef>
  </a:objectDefaults>
  <a:extraClrSchemeLst/>
  <a:extLst>
    <a:ext uri="{05A4C25C-085E-4340-85A3-A5531E510DB2}">
      <thm15:themeFamily xmlns:thm15="http://schemas.microsoft.com/office/thememl/2012/main" name="DAIDS_CRSS_DART_PowerPointTemplate.potx" id="{DB8C751C-0CDE-43E1-840B-EAB4F8C2FFD0}" vid="{1ECC630E-B087-4F19-9701-10F207893D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ontentPassPackage>
  <PackageId>Template-00001-PPT</PackageId>
</ContentPassPackag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e71b1e50-b1fe-4fa1-bdc4-310f5496aa34">NYQEJSHCCRTP-361353247-255</_dlc_DocId>
    <_dlc_DocIdUrl xmlns="e71b1e50-b1fe-4fa1-bdc4-310f5496aa34">
      <Url>https://daidsconnect.niaid.nih.gov/sites/OCSO/_layouts/15/DocIdRedir.aspx?ID=NYQEJSHCCRTP-361353247-255</Url>
      <Description>NYQEJSHCCRTP-361353247-255</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1C06A7C6FCCE04794F2523F30425F11" ma:contentTypeVersion="2" ma:contentTypeDescription="Create a new document." ma:contentTypeScope="" ma:versionID="ba42fc24d1ba24dd66b124a9b9163216">
  <xsd:schema xmlns:xsd="http://www.w3.org/2001/XMLSchema" xmlns:xs="http://www.w3.org/2001/XMLSchema" xmlns:p="http://schemas.microsoft.com/office/2006/metadata/properties" xmlns:ns2="e71b1e50-b1fe-4fa1-bdc4-310f5496aa34" targetNamespace="http://schemas.microsoft.com/office/2006/metadata/properties" ma:root="true" ma:fieldsID="ddfa8cb56fe80c8536b7d947eddcb2fa" ns2:_="">
    <xsd:import namespace="e71b1e50-b1fe-4fa1-bdc4-310f5496aa3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1b1e50-b1fe-4fa1-bdc4-310f5496aa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B9E7A85-A6F0-4A33-8DB0-93D44DE3E590}"/>
</file>

<file path=customXml/itemProps2.xml><?xml version="1.0" encoding="utf-8"?>
<ds:datastoreItem xmlns:ds="http://schemas.openxmlformats.org/officeDocument/2006/customXml" ds:itemID="{F23E0FF2-7D4C-43EA-A0AB-BDBD5942F7F2}"/>
</file>

<file path=customXml/itemProps3.xml><?xml version="1.0" encoding="utf-8"?>
<ds:datastoreItem xmlns:ds="http://schemas.openxmlformats.org/officeDocument/2006/customXml" ds:itemID="{042E23BB-E780-4F60-8A28-5AA1ADEBF08D}"/>
</file>

<file path=customXml/itemProps4.xml><?xml version="1.0" encoding="utf-8"?>
<ds:datastoreItem xmlns:ds="http://schemas.openxmlformats.org/officeDocument/2006/customXml" ds:itemID="{54A081CF-E679-4875-BD0B-D5A135D7F8E4}"/>
</file>

<file path=customXml/itemProps5.xml><?xml version="1.0" encoding="utf-8"?>
<ds:datastoreItem xmlns:ds="http://schemas.openxmlformats.org/officeDocument/2006/customXml" ds:itemID="{FC26EF16-B8F4-4374-8885-25C65CA40A0F}"/>
</file>

<file path=docProps/app.xml><?xml version="1.0" encoding="utf-8"?>
<Properties xmlns="http://schemas.openxmlformats.org/officeDocument/2006/extended-properties" xmlns:vt="http://schemas.openxmlformats.org/officeDocument/2006/docPropsVTypes">
  <Template>DAIDS_CRSS_DART_PowerPointTemplate</Template>
  <TotalTime>2439</TotalTime>
  <Words>222</Words>
  <Application>Microsoft Office PowerPoint</Application>
  <PresentationFormat>Widescreen</PresentationFormat>
  <Paragraphs>28</Paragraphs>
  <Slides>5</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vt:i4>
      </vt:variant>
    </vt:vector>
  </HeadingPairs>
  <TitlesOfParts>
    <vt:vector size="14" baseType="lpstr">
      <vt:lpstr>Arial</vt:lpstr>
      <vt:lpstr>Calibri</vt:lpstr>
      <vt:lpstr>Gill Sans MT</vt:lpstr>
      <vt:lpstr>Open Sans</vt:lpstr>
      <vt:lpstr>Tahoma</vt:lpstr>
      <vt:lpstr>Times New Roman</vt:lpstr>
      <vt:lpstr>Trebuchet MS</vt:lpstr>
      <vt:lpstr>Wingdings</vt:lpstr>
      <vt:lpstr>Vision</vt:lpstr>
      <vt:lpstr>Welcome</vt:lpstr>
      <vt:lpstr>Study Product Administration </vt:lpstr>
      <vt:lpstr>PowerPoint Presentation</vt:lpstr>
      <vt:lpstr>Activity Directions </vt:lpstr>
      <vt:lpstr>Best Practices: Investigational Product (IP)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Layout</dc:title>
  <dc:creator>Marta Traikova</dc:creator>
  <cp:lastModifiedBy>Debbi Asberry</cp:lastModifiedBy>
  <cp:revision>72</cp:revision>
  <dcterms:created xsi:type="dcterms:W3CDTF">2019-07-16T08:21:39Z</dcterms:created>
  <dcterms:modified xsi:type="dcterms:W3CDTF">2019-10-14T16:40:38Z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Presentation1</vt:lpwstr>
  </property>
  <property fmtid="{D5CDD505-2E9C-101B-9397-08002B2CF9AE}" pid="4" name="ArticulateProjectVersion">
    <vt:lpwstr>8</vt:lpwstr>
  </property>
  <property fmtid="{D5CDD505-2E9C-101B-9397-08002B2CF9AE}" pid="5" name="ContentTypeId">
    <vt:lpwstr>0x01010001C06A7C6FCCE04794F2523F30425F11</vt:lpwstr>
  </property>
  <property fmtid="{D5CDD505-2E9C-101B-9397-08002B2CF9AE}" pid="6" name="ArticulateGUID">
    <vt:lpwstr>290248F6-279B-4F3C-B8EE-4D1B5CF0A9E5</vt:lpwstr>
  </property>
  <property fmtid="{D5CDD505-2E9C-101B-9397-08002B2CF9AE}" pid="7" name="ArticulateProjectFull">
    <vt:lpwstr>C:\Users\asberrdk\Desktop\DART Webpage Post Event Power Points\Day1 Study Product Administration.ppta</vt:lpwstr>
  </property>
  <property fmtid="{D5CDD505-2E9C-101B-9397-08002B2CF9AE}" pid="8" name="_dlc_DocIdItemGuid">
    <vt:lpwstr>f728617f-4734-4421-a9b8-e185a4b2c767</vt:lpwstr>
  </property>
</Properties>
</file>