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2.xml" ContentType="application/vnd.openxmlformats-officedocument.theme+xml"/>
  <Override PartName="/ppt/tags/tag22.xml" ContentType="application/vnd.openxmlformats-officedocument.presentationml.tags+xml"/>
  <Override PartName="/ppt/notesSlides/notesSlide1.xml" ContentType="application/vnd.openxmlformats-officedocument.presentationml.notesSlide+xml"/>
  <Override PartName="/ppt/tags/tag23.xml" ContentType="application/vnd.openxmlformats-officedocument.presentationml.tags+xml"/>
  <Override PartName="/ppt/notesSlides/notesSlide2.xml" ContentType="application/vnd.openxmlformats-officedocument.presentationml.notesSlide+xml"/>
  <Override PartName="/ppt/tags/tag24.xml" ContentType="application/vnd.openxmlformats-officedocument.presentationml.tags+xml"/>
  <Override PartName="/ppt/notesSlides/notesSlide3.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7.xml" ContentType="application/vnd.openxmlformats-officedocument.presentationml.tags+xml"/>
  <Override PartName="/ppt/notesSlides/notesSlide5.xml" ContentType="application/vnd.openxmlformats-officedocument.presentationml.notesSlide+xml"/>
  <Override PartName="/ppt/tags/tag28.xml" ContentType="application/vnd.openxmlformats-officedocument.presentationml.tags+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12"/>
  </p:notesMasterIdLst>
  <p:sldIdLst>
    <p:sldId id="1241" r:id="rId6"/>
    <p:sldId id="449" r:id="rId7"/>
    <p:sldId id="840" r:id="rId8"/>
    <p:sldId id="880" r:id="rId9"/>
    <p:sldId id="398" r:id="rId10"/>
    <p:sldId id="399" r:id="rId11"/>
  </p:sldIdLst>
  <p:sldSz cx="12192000" cy="6858000"/>
  <p:notesSz cx="6858000" cy="9144000"/>
  <p:custDataLst>
    <p:tags r:id="rId1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A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4D0F30-DD0B-48EE-A714-FB8776402629}" v="10" dt="2019-10-14T12:08:46.2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381" autoAdjust="0"/>
    <p:restoredTop sz="86968" autoAdjust="0"/>
  </p:normalViewPr>
  <p:slideViewPr>
    <p:cSldViewPr snapToGrid="0">
      <p:cViewPr varScale="1">
        <p:scale>
          <a:sx n="66" d="100"/>
          <a:sy n="66" d="100"/>
        </p:scale>
        <p:origin x="1694" y="72"/>
      </p:cViewPr>
      <p:guideLst/>
    </p:cSldViewPr>
  </p:slideViewPr>
  <p:notesTextViewPr>
    <p:cViewPr>
      <p:scale>
        <a:sx n="1" d="1"/>
        <a:sy n="1" d="1"/>
      </p:scale>
      <p:origin x="0" y="0"/>
    </p:cViewPr>
  </p:notesTextViewPr>
  <p:notesViewPr>
    <p:cSldViewPr snapToGrid="0">
      <p:cViewPr varScale="1">
        <p:scale>
          <a:sx n="83" d="100"/>
          <a:sy n="83" d="100"/>
        </p:scale>
        <p:origin x="393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ags" Target="tags/tag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20" Type="http://schemas.openxmlformats.org/officeDocument/2006/relationships/customXml" Target="../customXml/item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viewProps" Target="viewProps.xml"/><Relationship Id="rId10" Type="http://schemas.openxmlformats.org/officeDocument/2006/relationships/slide" Target="slides/slide5.xml"/><Relationship Id="rId19"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bi Asberry" userId="5a397678-9e8d-4382-8799-f6dcaae1f157" providerId="ADAL" clId="{314D0F30-DD0B-48EE-A714-FB8776402629}"/>
    <pc:docChg chg="modSld">
      <pc:chgData name="Debbi Asberry" userId="5a397678-9e8d-4382-8799-f6dcaae1f157" providerId="ADAL" clId="{314D0F30-DD0B-48EE-A714-FB8776402629}" dt="2019-10-14T12:09:08.245" v="76" actId="20577"/>
      <pc:docMkLst>
        <pc:docMk/>
      </pc:docMkLst>
      <pc:sldChg chg="modSp">
        <pc:chgData name="Debbi Asberry" userId="5a397678-9e8d-4382-8799-f6dcaae1f157" providerId="ADAL" clId="{314D0F30-DD0B-48EE-A714-FB8776402629}" dt="2019-10-14T12:09:08.245" v="76" actId="20577"/>
        <pc:sldMkLst>
          <pc:docMk/>
          <pc:sldMk cId="814205944" sldId="840"/>
        </pc:sldMkLst>
        <pc:spChg chg="mod">
          <ac:chgData name="Debbi Asberry" userId="5a397678-9e8d-4382-8799-f6dcaae1f157" providerId="ADAL" clId="{314D0F30-DD0B-48EE-A714-FB8776402629}" dt="2019-10-14T12:09:08.245" v="76" actId="20577"/>
          <ac:spMkLst>
            <pc:docMk/>
            <pc:sldMk cId="814205944" sldId="840"/>
            <ac:spMk id="34819"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528D70-420C-469A-9642-7779A8DF244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BE33751-D604-4F95-8892-3175525DFE72}">
      <dgm:prSet/>
      <dgm:spPr/>
      <dgm:t>
        <a:bodyPr/>
        <a:lstStyle/>
        <a:p>
          <a:r>
            <a:rPr lang="en-US"/>
            <a:t>Elect a Scribe and a Spokesperson</a:t>
          </a:r>
        </a:p>
      </dgm:t>
    </dgm:pt>
    <dgm:pt modelId="{11E05861-293E-4B25-BDAF-1A6B85CF7935}" type="parTrans" cxnId="{9EF10411-36BF-433F-B3C7-059B0212E778}">
      <dgm:prSet/>
      <dgm:spPr/>
      <dgm:t>
        <a:bodyPr/>
        <a:lstStyle/>
        <a:p>
          <a:endParaRPr lang="en-US"/>
        </a:p>
      </dgm:t>
    </dgm:pt>
    <dgm:pt modelId="{5708CCB4-25B6-4029-900F-D19244CED5B2}" type="sibTrans" cxnId="{9EF10411-36BF-433F-B3C7-059B0212E778}">
      <dgm:prSet/>
      <dgm:spPr/>
      <dgm:t>
        <a:bodyPr/>
        <a:lstStyle/>
        <a:p>
          <a:endParaRPr lang="en-US"/>
        </a:p>
      </dgm:t>
    </dgm:pt>
    <dgm:pt modelId="{05EF5E98-1DE1-49CB-899B-550DD8BE34E5}">
      <dgm:prSet/>
      <dgm:spPr/>
      <dgm:t>
        <a:bodyPr/>
        <a:lstStyle/>
        <a:p>
          <a:r>
            <a:rPr lang="en-US" dirty="0"/>
            <a:t>View the Investigator Responsibilities video on the iPad</a:t>
          </a:r>
        </a:p>
      </dgm:t>
    </dgm:pt>
    <dgm:pt modelId="{CE99D2C7-E0DB-4CA9-9C62-389D3D57A087}" type="parTrans" cxnId="{B2867E28-9D26-4E5F-9202-97F17AF823DA}">
      <dgm:prSet/>
      <dgm:spPr/>
      <dgm:t>
        <a:bodyPr/>
        <a:lstStyle/>
        <a:p>
          <a:endParaRPr lang="en-US"/>
        </a:p>
      </dgm:t>
    </dgm:pt>
    <dgm:pt modelId="{7CB864B5-B49C-463F-B56D-8F1A7A865717}" type="sibTrans" cxnId="{B2867E28-9D26-4E5F-9202-97F17AF823DA}">
      <dgm:prSet/>
      <dgm:spPr/>
      <dgm:t>
        <a:bodyPr/>
        <a:lstStyle/>
        <a:p>
          <a:endParaRPr lang="en-US"/>
        </a:p>
      </dgm:t>
    </dgm:pt>
    <dgm:pt modelId="{39AC6149-7FB7-400F-9D88-3935614F6B8C}">
      <dgm:prSet/>
      <dgm:spPr/>
      <dgm:t>
        <a:bodyPr/>
        <a:lstStyle/>
        <a:p>
          <a:r>
            <a:rPr lang="en-US"/>
            <a:t>Work with your table to complete the activity worksheet</a:t>
          </a:r>
        </a:p>
      </dgm:t>
    </dgm:pt>
    <dgm:pt modelId="{D9862F2C-0A7B-45D8-8165-A6FA72D336C8}" type="parTrans" cxnId="{609304DB-72A4-4A2A-BA3C-0C7DEAB7FA0C}">
      <dgm:prSet/>
      <dgm:spPr/>
      <dgm:t>
        <a:bodyPr/>
        <a:lstStyle/>
        <a:p>
          <a:endParaRPr lang="en-US"/>
        </a:p>
      </dgm:t>
    </dgm:pt>
    <dgm:pt modelId="{F3A3C5E9-7CE5-4ABD-A510-1B8C9204F45F}" type="sibTrans" cxnId="{609304DB-72A4-4A2A-BA3C-0C7DEAB7FA0C}">
      <dgm:prSet/>
      <dgm:spPr/>
      <dgm:t>
        <a:bodyPr/>
        <a:lstStyle/>
        <a:p>
          <a:endParaRPr lang="en-US"/>
        </a:p>
      </dgm:t>
    </dgm:pt>
    <dgm:pt modelId="{3D2D1BF7-C41B-4421-9F62-1BA4AD83FF6E}">
      <dgm:prSet/>
      <dgm:spPr/>
      <dgm:t>
        <a:bodyPr/>
        <a:lstStyle/>
        <a:p>
          <a:r>
            <a:rPr lang="en-US"/>
            <a:t>Discuss findings/actions with the entire group</a:t>
          </a:r>
        </a:p>
      </dgm:t>
    </dgm:pt>
    <dgm:pt modelId="{3AD49560-B86D-42AB-A4B7-CEED0BD9EDCB}" type="parTrans" cxnId="{A40234D5-4B3D-4527-873A-1DE7E9D9926B}">
      <dgm:prSet/>
      <dgm:spPr/>
      <dgm:t>
        <a:bodyPr/>
        <a:lstStyle/>
        <a:p>
          <a:endParaRPr lang="en-US"/>
        </a:p>
      </dgm:t>
    </dgm:pt>
    <dgm:pt modelId="{FB6032F4-983D-4220-8A99-52151E456D24}" type="sibTrans" cxnId="{A40234D5-4B3D-4527-873A-1DE7E9D9926B}">
      <dgm:prSet/>
      <dgm:spPr/>
      <dgm:t>
        <a:bodyPr/>
        <a:lstStyle/>
        <a:p>
          <a:endParaRPr lang="en-US"/>
        </a:p>
      </dgm:t>
    </dgm:pt>
    <dgm:pt modelId="{A18DF65C-F100-45DC-94FB-80E519F33CE8}" type="pres">
      <dgm:prSet presAssocID="{04528D70-420C-469A-9642-7779A8DF2442}" presName="linear" presStyleCnt="0">
        <dgm:presLayoutVars>
          <dgm:animLvl val="lvl"/>
          <dgm:resizeHandles val="exact"/>
        </dgm:presLayoutVars>
      </dgm:prSet>
      <dgm:spPr/>
    </dgm:pt>
    <dgm:pt modelId="{4E85D1AA-3694-46AE-BD1B-775DE8972316}" type="pres">
      <dgm:prSet presAssocID="{1BE33751-D604-4F95-8892-3175525DFE72}" presName="parentText" presStyleLbl="node1" presStyleIdx="0" presStyleCnt="4">
        <dgm:presLayoutVars>
          <dgm:chMax val="0"/>
          <dgm:bulletEnabled val="1"/>
        </dgm:presLayoutVars>
      </dgm:prSet>
      <dgm:spPr/>
    </dgm:pt>
    <dgm:pt modelId="{1B27174B-8F72-4C77-9E35-CA9B68DDDE4A}" type="pres">
      <dgm:prSet presAssocID="{5708CCB4-25B6-4029-900F-D19244CED5B2}" presName="spacer" presStyleCnt="0"/>
      <dgm:spPr/>
    </dgm:pt>
    <dgm:pt modelId="{7B852A43-5D33-4D6C-BFB5-0EA69DD0DB41}" type="pres">
      <dgm:prSet presAssocID="{05EF5E98-1DE1-49CB-899B-550DD8BE34E5}" presName="parentText" presStyleLbl="node1" presStyleIdx="1" presStyleCnt="4">
        <dgm:presLayoutVars>
          <dgm:chMax val="0"/>
          <dgm:bulletEnabled val="1"/>
        </dgm:presLayoutVars>
      </dgm:prSet>
      <dgm:spPr/>
    </dgm:pt>
    <dgm:pt modelId="{531D154F-2DB8-418C-91F8-2080608DF4D2}" type="pres">
      <dgm:prSet presAssocID="{7CB864B5-B49C-463F-B56D-8F1A7A865717}" presName="spacer" presStyleCnt="0"/>
      <dgm:spPr/>
    </dgm:pt>
    <dgm:pt modelId="{AB10D77B-6D87-4B3C-AFA2-17693180B943}" type="pres">
      <dgm:prSet presAssocID="{39AC6149-7FB7-400F-9D88-3935614F6B8C}" presName="parentText" presStyleLbl="node1" presStyleIdx="2" presStyleCnt="4">
        <dgm:presLayoutVars>
          <dgm:chMax val="0"/>
          <dgm:bulletEnabled val="1"/>
        </dgm:presLayoutVars>
      </dgm:prSet>
      <dgm:spPr/>
    </dgm:pt>
    <dgm:pt modelId="{E0DE2C02-6822-4DBF-BFA0-87906FCEE97B}" type="pres">
      <dgm:prSet presAssocID="{F3A3C5E9-7CE5-4ABD-A510-1B8C9204F45F}" presName="spacer" presStyleCnt="0"/>
      <dgm:spPr/>
    </dgm:pt>
    <dgm:pt modelId="{B9355F70-573F-4175-81D8-68BA5D5123BC}" type="pres">
      <dgm:prSet presAssocID="{3D2D1BF7-C41B-4421-9F62-1BA4AD83FF6E}" presName="parentText" presStyleLbl="node1" presStyleIdx="3" presStyleCnt="4">
        <dgm:presLayoutVars>
          <dgm:chMax val="0"/>
          <dgm:bulletEnabled val="1"/>
        </dgm:presLayoutVars>
      </dgm:prSet>
      <dgm:spPr/>
    </dgm:pt>
  </dgm:ptLst>
  <dgm:cxnLst>
    <dgm:cxn modelId="{BC158F05-6D59-44DF-8824-5E39ED7BE399}" type="presOf" srcId="{3D2D1BF7-C41B-4421-9F62-1BA4AD83FF6E}" destId="{B9355F70-573F-4175-81D8-68BA5D5123BC}" srcOrd="0" destOrd="0" presId="urn:microsoft.com/office/officeart/2005/8/layout/vList2"/>
    <dgm:cxn modelId="{9EF10411-36BF-433F-B3C7-059B0212E778}" srcId="{04528D70-420C-469A-9642-7779A8DF2442}" destId="{1BE33751-D604-4F95-8892-3175525DFE72}" srcOrd="0" destOrd="0" parTransId="{11E05861-293E-4B25-BDAF-1A6B85CF7935}" sibTransId="{5708CCB4-25B6-4029-900F-D19244CED5B2}"/>
    <dgm:cxn modelId="{B2867E28-9D26-4E5F-9202-97F17AF823DA}" srcId="{04528D70-420C-469A-9642-7779A8DF2442}" destId="{05EF5E98-1DE1-49CB-899B-550DD8BE34E5}" srcOrd="1" destOrd="0" parTransId="{CE99D2C7-E0DB-4CA9-9C62-389D3D57A087}" sibTransId="{7CB864B5-B49C-463F-B56D-8F1A7A865717}"/>
    <dgm:cxn modelId="{1F52975C-9511-45E4-9053-0708DF1AF67D}" type="presOf" srcId="{1BE33751-D604-4F95-8892-3175525DFE72}" destId="{4E85D1AA-3694-46AE-BD1B-775DE8972316}" srcOrd="0" destOrd="0" presId="urn:microsoft.com/office/officeart/2005/8/layout/vList2"/>
    <dgm:cxn modelId="{DB1CE148-B4C3-4F1B-8E70-7408E67B6EF5}" type="presOf" srcId="{05EF5E98-1DE1-49CB-899B-550DD8BE34E5}" destId="{7B852A43-5D33-4D6C-BFB5-0EA69DD0DB41}" srcOrd="0" destOrd="0" presId="urn:microsoft.com/office/officeart/2005/8/layout/vList2"/>
    <dgm:cxn modelId="{DA2F7082-0EC6-44B6-A0E3-20C73BB5A6F0}" type="presOf" srcId="{39AC6149-7FB7-400F-9D88-3935614F6B8C}" destId="{AB10D77B-6D87-4B3C-AFA2-17693180B943}" srcOrd="0" destOrd="0" presId="urn:microsoft.com/office/officeart/2005/8/layout/vList2"/>
    <dgm:cxn modelId="{A40234D5-4B3D-4527-873A-1DE7E9D9926B}" srcId="{04528D70-420C-469A-9642-7779A8DF2442}" destId="{3D2D1BF7-C41B-4421-9F62-1BA4AD83FF6E}" srcOrd="3" destOrd="0" parTransId="{3AD49560-B86D-42AB-A4B7-CEED0BD9EDCB}" sibTransId="{FB6032F4-983D-4220-8A99-52151E456D24}"/>
    <dgm:cxn modelId="{609304DB-72A4-4A2A-BA3C-0C7DEAB7FA0C}" srcId="{04528D70-420C-469A-9642-7779A8DF2442}" destId="{39AC6149-7FB7-400F-9D88-3935614F6B8C}" srcOrd="2" destOrd="0" parTransId="{D9862F2C-0A7B-45D8-8165-A6FA72D336C8}" sibTransId="{F3A3C5E9-7CE5-4ABD-A510-1B8C9204F45F}"/>
    <dgm:cxn modelId="{CCE7CDE9-62AC-4230-9F18-F57073F98574}" type="presOf" srcId="{04528D70-420C-469A-9642-7779A8DF2442}" destId="{A18DF65C-F100-45DC-94FB-80E519F33CE8}" srcOrd="0" destOrd="0" presId="urn:microsoft.com/office/officeart/2005/8/layout/vList2"/>
    <dgm:cxn modelId="{FBBDBC3A-6CFA-4AB1-97D6-E34D86472C7E}" type="presParOf" srcId="{A18DF65C-F100-45DC-94FB-80E519F33CE8}" destId="{4E85D1AA-3694-46AE-BD1B-775DE8972316}" srcOrd="0" destOrd="0" presId="urn:microsoft.com/office/officeart/2005/8/layout/vList2"/>
    <dgm:cxn modelId="{2F83BBEC-F7FA-4888-AE59-34E1F4A581DB}" type="presParOf" srcId="{A18DF65C-F100-45DC-94FB-80E519F33CE8}" destId="{1B27174B-8F72-4C77-9E35-CA9B68DDDE4A}" srcOrd="1" destOrd="0" presId="urn:microsoft.com/office/officeart/2005/8/layout/vList2"/>
    <dgm:cxn modelId="{5347257B-3049-4457-A51A-2F393111BC30}" type="presParOf" srcId="{A18DF65C-F100-45DC-94FB-80E519F33CE8}" destId="{7B852A43-5D33-4D6C-BFB5-0EA69DD0DB41}" srcOrd="2" destOrd="0" presId="urn:microsoft.com/office/officeart/2005/8/layout/vList2"/>
    <dgm:cxn modelId="{C62C8364-732A-4594-BEAC-3738664BDD6B}" type="presParOf" srcId="{A18DF65C-F100-45DC-94FB-80E519F33CE8}" destId="{531D154F-2DB8-418C-91F8-2080608DF4D2}" srcOrd="3" destOrd="0" presId="urn:microsoft.com/office/officeart/2005/8/layout/vList2"/>
    <dgm:cxn modelId="{ACFD7614-30B9-4A38-A67C-C6EAAED2139E}" type="presParOf" srcId="{A18DF65C-F100-45DC-94FB-80E519F33CE8}" destId="{AB10D77B-6D87-4B3C-AFA2-17693180B943}" srcOrd="4" destOrd="0" presId="urn:microsoft.com/office/officeart/2005/8/layout/vList2"/>
    <dgm:cxn modelId="{58077617-4468-4CFB-B323-95179349EA60}" type="presParOf" srcId="{A18DF65C-F100-45DC-94FB-80E519F33CE8}" destId="{E0DE2C02-6822-4DBF-BFA0-87906FCEE97B}" srcOrd="5" destOrd="0" presId="urn:microsoft.com/office/officeart/2005/8/layout/vList2"/>
    <dgm:cxn modelId="{3EE525B1-4658-4C89-AA9C-29FADB8F41E1}" type="presParOf" srcId="{A18DF65C-F100-45DC-94FB-80E519F33CE8}" destId="{B9355F70-573F-4175-81D8-68BA5D5123BC}"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85D1AA-3694-46AE-BD1B-775DE8972316}">
      <dsp:nvSpPr>
        <dsp:cNvPr id="0" name=""/>
        <dsp:cNvSpPr/>
      </dsp:nvSpPr>
      <dsp:spPr>
        <a:xfrm>
          <a:off x="0" y="9641"/>
          <a:ext cx="10815864" cy="1254825"/>
        </a:xfrm>
        <a:prstGeom prst="round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Elect a Scribe and a Spokesperson</a:t>
          </a:r>
        </a:p>
      </dsp:txBody>
      <dsp:txXfrm>
        <a:off x="61256" y="70897"/>
        <a:ext cx="10693352" cy="1132313"/>
      </dsp:txXfrm>
    </dsp:sp>
    <dsp:sp modelId="{7B852A43-5D33-4D6C-BFB5-0EA69DD0DB41}">
      <dsp:nvSpPr>
        <dsp:cNvPr id="0" name=""/>
        <dsp:cNvSpPr/>
      </dsp:nvSpPr>
      <dsp:spPr>
        <a:xfrm>
          <a:off x="0" y="1359506"/>
          <a:ext cx="10815864" cy="1254825"/>
        </a:xfrm>
        <a:prstGeom prst="roundRect">
          <a:avLst/>
        </a:prstGeom>
        <a:solidFill>
          <a:schemeClr val="accent5">
            <a:hueOff val="-191548"/>
            <a:satOff val="-1031"/>
            <a:lumOff val="496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View the Investigator Responsibilities video on the iPad</a:t>
          </a:r>
        </a:p>
      </dsp:txBody>
      <dsp:txXfrm>
        <a:off x="61256" y="1420762"/>
        <a:ext cx="10693352" cy="1132313"/>
      </dsp:txXfrm>
    </dsp:sp>
    <dsp:sp modelId="{AB10D77B-6D87-4B3C-AFA2-17693180B943}">
      <dsp:nvSpPr>
        <dsp:cNvPr id="0" name=""/>
        <dsp:cNvSpPr/>
      </dsp:nvSpPr>
      <dsp:spPr>
        <a:xfrm>
          <a:off x="0" y="2709371"/>
          <a:ext cx="10815864" cy="1254825"/>
        </a:xfrm>
        <a:prstGeom prst="roundRect">
          <a:avLst/>
        </a:prstGeom>
        <a:solidFill>
          <a:schemeClr val="accent5">
            <a:hueOff val="-383095"/>
            <a:satOff val="-2061"/>
            <a:lumOff val="993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Work with your table to complete the activity worksheet</a:t>
          </a:r>
        </a:p>
      </dsp:txBody>
      <dsp:txXfrm>
        <a:off x="61256" y="2770627"/>
        <a:ext cx="10693352" cy="1132313"/>
      </dsp:txXfrm>
    </dsp:sp>
    <dsp:sp modelId="{B9355F70-573F-4175-81D8-68BA5D5123BC}">
      <dsp:nvSpPr>
        <dsp:cNvPr id="0" name=""/>
        <dsp:cNvSpPr/>
      </dsp:nvSpPr>
      <dsp:spPr>
        <a:xfrm>
          <a:off x="0" y="4059236"/>
          <a:ext cx="10815864" cy="1254825"/>
        </a:xfrm>
        <a:prstGeom prst="roundRect">
          <a:avLst/>
        </a:prstGeom>
        <a:solidFill>
          <a:schemeClr val="accent5">
            <a:hueOff val="-574643"/>
            <a:satOff val="-3092"/>
            <a:lumOff val="1490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Discuss findings/actions with the entire group</a:t>
          </a:r>
        </a:p>
      </dsp:txBody>
      <dsp:txXfrm>
        <a:off x="61256" y="4120492"/>
        <a:ext cx="10693352" cy="113231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D8740E-E3CA-4E42-B582-D86F90DCD522}" type="datetimeFigureOut">
              <a:rPr lang="en-US" smtClean="0"/>
              <a:t>10/14/2019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67DB5D-478F-4E7C-9755-BCCED0171C60}" type="slidenum">
              <a:rPr lang="en-US" smtClean="0"/>
              <a:t>‹#›</a:t>
            </a:fld>
            <a:endParaRPr lang="en-US" dirty="0"/>
          </a:p>
        </p:txBody>
      </p:sp>
    </p:spTree>
    <p:extLst>
      <p:ext uri="{BB962C8B-B14F-4D97-AF65-F5344CB8AC3E}">
        <p14:creationId xmlns:p14="http://schemas.microsoft.com/office/powerpoint/2010/main" val="3374218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1</a:t>
            </a:fld>
            <a:endParaRPr lang="en-US" dirty="0"/>
          </a:p>
        </p:txBody>
      </p:sp>
    </p:spTree>
    <p:extLst>
      <p:ext uri="{BB962C8B-B14F-4D97-AF65-F5344CB8AC3E}">
        <p14:creationId xmlns:p14="http://schemas.microsoft.com/office/powerpoint/2010/main" val="4191779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JM" dirty="0"/>
          </a:p>
        </p:txBody>
      </p:sp>
      <p:sp>
        <p:nvSpPr>
          <p:cNvPr id="4" name="Slide Number Placeholder 3"/>
          <p:cNvSpPr>
            <a:spLocks noGrp="1"/>
          </p:cNvSpPr>
          <p:nvPr>
            <p:ph type="sldNum" sz="quarter" idx="10"/>
          </p:nvPr>
        </p:nvSpPr>
        <p:spPr/>
        <p:txBody>
          <a:bodyPr/>
          <a:lstStyle/>
          <a:p>
            <a:fld id="{E2AA3592-D5F1-C049-A75C-8C2FAAE2A508}" type="slidenum">
              <a:rPr lang="en-US" smtClean="0"/>
              <a:t>2</a:t>
            </a:fld>
            <a:endParaRPr lang="en-US" dirty="0"/>
          </a:p>
        </p:txBody>
      </p:sp>
    </p:spTree>
    <p:extLst>
      <p:ext uri="{BB962C8B-B14F-4D97-AF65-F5344CB8AC3E}">
        <p14:creationId xmlns:p14="http://schemas.microsoft.com/office/powerpoint/2010/main" val="1567441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xfrm>
            <a:off x="1428750" y="547688"/>
            <a:ext cx="4171950" cy="2347912"/>
          </a:xfrm>
          <a:noFill/>
          <a:ln>
            <a:solidFill>
              <a:srgbClr val="000000"/>
            </a:solidFill>
            <a:miter lim="800000"/>
            <a:headEnd/>
            <a:tailEnd/>
          </a:ln>
        </p:spPr>
      </p:sp>
      <p:sp>
        <p:nvSpPr>
          <p:cNvPr id="133123" name="Notes Placeholder 2"/>
          <p:cNvSpPr>
            <a:spLocks noGrp="1"/>
          </p:cNvSpPr>
          <p:nvPr>
            <p:ph type="body" idx="1"/>
          </p:nvPr>
        </p:nvSpPr>
        <p:spPr bwMode="auto">
          <a:xfrm>
            <a:off x="709303" y="3149809"/>
            <a:ext cx="5667996" cy="5520168"/>
          </a:xfrm>
          <a:noFill/>
        </p:spPr>
        <p:txBody>
          <a:bodyPr wrap="square" numCol="1" anchor="t" anchorCtr="0" compatLnSpc="1">
            <a:prstTxWarp prst="textNoShape">
              <a:avLst/>
            </a:prstTxWarp>
            <a:normAutofit lnSpcReduction="10000"/>
          </a:bodyPr>
          <a:lstStyle/>
          <a:p>
            <a:pPr>
              <a:lnSpc>
                <a:spcPct val="90000"/>
              </a:lnSpc>
            </a:pPr>
            <a:endParaRPr lang="en-US" dirty="0">
              <a:latin typeface="Verdana" pitchFamily="34" charset="0"/>
              <a:ea typeface="Verdana" pitchFamily="34" charset="0"/>
              <a:cs typeface="Verdana" pitchFamily="34" charset="0"/>
            </a:endParaRPr>
          </a:p>
          <a:p>
            <a:pPr>
              <a:lnSpc>
                <a:spcPct val="90000"/>
              </a:lnSpc>
            </a:pPr>
            <a:r>
              <a:rPr lang="en-US" dirty="0">
                <a:latin typeface="Verdana" pitchFamily="34" charset="0"/>
                <a:ea typeface="Verdana" pitchFamily="34" charset="0"/>
                <a:cs typeface="Verdana" pitchFamily="34" charset="0"/>
              </a:rPr>
              <a:t>Let us take a moment to discuss ultimate responsibility.  </a:t>
            </a:r>
          </a:p>
          <a:p>
            <a:pPr>
              <a:lnSpc>
                <a:spcPct val="90000"/>
              </a:lnSpc>
            </a:pPr>
            <a:endParaRPr lang="en-US" dirty="0">
              <a:latin typeface="Verdana" pitchFamily="34" charset="0"/>
              <a:ea typeface="Verdana" pitchFamily="34" charset="0"/>
              <a:cs typeface="Verdana" pitchFamily="34" charset="0"/>
            </a:endParaRPr>
          </a:p>
          <a:p>
            <a:pPr eaLnBrk="1" hangingPunct="1">
              <a:lnSpc>
                <a:spcPct val="90000"/>
              </a:lnSpc>
              <a:spcBef>
                <a:spcPct val="0"/>
              </a:spcBef>
            </a:pPr>
            <a:r>
              <a:rPr lang="en-US" dirty="0">
                <a:latin typeface="Verdana" pitchFamily="34" charset="0"/>
                <a:ea typeface="Verdana" pitchFamily="34" charset="0"/>
                <a:cs typeface="Verdana" pitchFamily="34" charset="0"/>
              </a:rPr>
              <a:t>ICH guidelines for Good Clinical Practice E6, Section 4 provides a comprehensive list  of investigator responsibilities separated into fourteen different categories.  </a:t>
            </a:r>
          </a:p>
          <a:p>
            <a:pPr eaLnBrk="1" hangingPunct="1">
              <a:lnSpc>
                <a:spcPct val="90000"/>
              </a:lnSpc>
              <a:spcBef>
                <a:spcPct val="0"/>
              </a:spcBef>
            </a:pPr>
            <a:endParaRPr lang="en-US" dirty="0">
              <a:latin typeface="Verdana" pitchFamily="34" charset="0"/>
              <a:ea typeface="Verdana" pitchFamily="34" charset="0"/>
              <a:cs typeface="Verdana" pitchFamily="34" charset="0"/>
            </a:endParaRPr>
          </a:p>
          <a:p>
            <a:pPr eaLnBrk="1" hangingPunct="1">
              <a:lnSpc>
                <a:spcPct val="90000"/>
              </a:lnSpc>
              <a:spcBef>
                <a:spcPct val="0"/>
              </a:spcBef>
            </a:pPr>
            <a:r>
              <a:rPr lang="en-US" dirty="0">
                <a:latin typeface="Verdana" pitchFamily="34" charset="0"/>
                <a:ea typeface="Verdana" pitchFamily="34" charset="0"/>
                <a:cs typeface="Verdana" pitchFamily="34" charset="0"/>
              </a:rPr>
              <a:t>21 CFR 312 details US Federal Government regulations regarding IND studies, with subpart D specifically addressing investigator responsibilities.  </a:t>
            </a:r>
          </a:p>
          <a:p>
            <a:pPr eaLnBrk="1" hangingPunct="1">
              <a:lnSpc>
                <a:spcPct val="90000"/>
              </a:lnSpc>
              <a:spcBef>
                <a:spcPct val="0"/>
              </a:spcBef>
            </a:pPr>
            <a:endParaRPr lang="en-US" dirty="0">
              <a:latin typeface="Verdana" pitchFamily="34" charset="0"/>
              <a:ea typeface="Verdana" pitchFamily="34" charset="0"/>
              <a:cs typeface="Verdana" pitchFamily="34" charset="0"/>
            </a:endParaRPr>
          </a:p>
          <a:p>
            <a:pPr eaLnBrk="1" hangingPunct="1">
              <a:lnSpc>
                <a:spcPct val="90000"/>
              </a:lnSpc>
              <a:spcBef>
                <a:spcPct val="0"/>
              </a:spcBef>
            </a:pPr>
            <a:r>
              <a:rPr lang="en-US" dirty="0">
                <a:latin typeface="Verdana" pitchFamily="34" charset="0"/>
                <a:ea typeface="Verdana" pitchFamily="34" charset="0"/>
                <a:cs typeface="Verdana" pitchFamily="34" charset="0"/>
              </a:rPr>
              <a:t>The October 2009 FDA Guidance for Industry on Investigator Responsibilities provides very useful information about the agency’s current thinking on this topic.  It was created to help Investigators better meet their responsibilities with respect to protecting human subjects and ensuring the integrity of the data from clinical investigations.  </a:t>
            </a:r>
          </a:p>
          <a:p>
            <a:pPr eaLnBrk="1" hangingPunct="1">
              <a:lnSpc>
                <a:spcPct val="90000"/>
              </a:lnSpc>
              <a:spcBef>
                <a:spcPct val="0"/>
              </a:spcBef>
            </a:pPr>
            <a:endParaRPr lang="en-US" dirty="0">
              <a:latin typeface="Verdana" pitchFamily="34" charset="0"/>
              <a:ea typeface="Verdana" pitchFamily="34" charset="0"/>
              <a:cs typeface="Verdana" pitchFamily="34" charset="0"/>
            </a:endParaRPr>
          </a:p>
          <a:p>
            <a:pPr eaLnBrk="1" hangingPunct="1">
              <a:lnSpc>
                <a:spcPct val="90000"/>
              </a:lnSpc>
              <a:spcBef>
                <a:spcPct val="0"/>
              </a:spcBef>
            </a:pPr>
            <a:r>
              <a:rPr lang="en-US" dirty="0">
                <a:latin typeface="Verdana" pitchFamily="34" charset="0"/>
                <a:ea typeface="Verdana" pitchFamily="34" charset="0"/>
                <a:cs typeface="Verdana" pitchFamily="34" charset="0"/>
              </a:rPr>
              <a:t>There may be additional responsibilities for Investigators that are applicable only for your institution, local area, state, or country.  I encourage any Investigators in the room to familiarize yourself with these responsibilities.  </a:t>
            </a:r>
          </a:p>
          <a:p>
            <a:pPr eaLnBrk="1" hangingPunct="1">
              <a:lnSpc>
                <a:spcPct val="90000"/>
              </a:lnSpc>
              <a:spcBef>
                <a:spcPct val="0"/>
              </a:spcBef>
            </a:pPr>
            <a:endParaRPr lang="en-US" dirty="0">
              <a:latin typeface="Verdana" pitchFamily="34" charset="0"/>
              <a:ea typeface="Verdana" pitchFamily="34" charset="0"/>
              <a:cs typeface="Verdana" pitchFamily="34" charset="0"/>
            </a:endParaRPr>
          </a:p>
          <a:p>
            <a:pPr eaLnBrk="1" hangingPunct="1">
              <a:lnSpc>
                <a:spcPct val="90000"/>
              </a:lnSpc>
              <a:spcBef>
                <a:spcPct val="0"/>
              </a:spcBef>
            </a:pPr>
            <a:r>
              <a:rPr lang="en-US" dirty="0">
                <a:latin typeface="Verdana" pitchFamily="34" charset="0"/>
                <a:ea typeface="Verdana" pitchFamily="34" charset="0"/>
                <a:cs typeface="Verdana" pitchFamily="34" charset="0"/>
              </a:rPr>
              <a:t>For our discussion today, the main point we want to make sure you understand is that ultimate responsibility for all study-related activities is the responsibility of the Investigator. Although ultimate responsibility lies with the Investigator, it is crucial to remember that once a task is delegated to a team member, that team member holds responsibility to ensure that is it completed as required. Without the involvement of the entire team, the Investigator would not be able to perform all required tasks. </a:t>
            </a:r>
            <a:endParaRPr lang="en-US" b="1" dirty="0">
              <a:latin typeface="Verdana" pitchFamily="34" charset="0"/>
              <a:ea typeface="Verdana" pitchFamily="34" charset="0"/>
              <a:cs typeface="Verdana" pitchFamily="34" charset="0"/>
            </a:endParaRPr>
          </a:p>
          <a:p>
            <a:pPr eaLnBrk="1" hangingPunct="1">
              <a:lnSpc>
                <a:spcPct val="90000"/>
              </a:lnSpc>
              <a:spcBef>
                <a:spcPct val="0"/>
              </a:spcBef>
            </a:pPr>
            <a:endParaRPr lang="en-US" dirty="0">
              <a:latin typeface="Verdana" pitchFamily="34" charset="0"/>
              <a:ea typeface="Verdana" pitchFamily="34" charset="0"/>
              <a:cs typeface="Verdana" pitchFamily="34" charset="0"/>
            </a:endParaRPr>
          </a:p>
          <a:p>
            <a:pPr eaLnBrk="1" hangingPunct="1">
              <a:lnSpc>
                <a:spcPct val="90000"/>
              </a:lnSpc>
              <a:spcBef>
                <a:spcPct val="0"/>
              </a:spcBef>
            </a:pPr>
            <a:r>
              <a:rPr lang="en-US" dirty="0">
                <a:latin typeface="Verdana" pitchFamily="34" charset="0"/>
                <a:ea typeface="Verdana" pitchFamily="34" charset="0"/>
                <a:cs typeface="Verdana" pitchFamily="34" charset="0"/>
              </a:rPr>
              <a:t>Are there questions about this?  </a:t>
            </a:r>
          </a:p>
          <a:p>
            <a:pPr>
              <a:lnSpc>
                <a:spcPct val="90000"/>
              </a:lnSpc>
            </a:pPr>
            <a:endParaRPr lang="en-US" dirty="0">
              <a:latin typeface="Verdana" pitchFamily="34" charset="0"/>
              <a:ea typeface="Verdana" pitchFamily="34" charset="0"/>
              <a:cs typeface="Verdana" pitchFamily="34" charset="0"/>
            </a:endParaRPr>
          </a:p>
          <a:p>
            <a:pPr>
              <a:lnSpc>
                <a:spcPct val="90000"/>
              </a:lnSpc>
            </a:pPr>
            <a:r>
              <a:rPr lang="en-US" b="1" dirty="0">
                <a:solidFill>
                  <a:srgbClr val="000000"/>
                </a:solidFill>
                <a:latin typeface="Verdana" pitchFamily="34" charset="0"/>
                <a:ea typeface="Verdana" pitchFamily="34" charset="0"/>
                <a:cs typeface="Verdana" pitchFamily="34" charset="0"/>
              </a:rPr>
              <a:t>Facilitator</a:t>
            </a:r>
            <a:r>
              <a:rPr lang="en-US" b="1" dirty="0">
                <a:latin typeface="Verdana" pitchFamily="34" charset="0"/>
                <a:ea typeface="Verdana" pitchFamily="34" charset="0"/>
                <a:cs typeface="Verdana" pitchFamily="34" charset="0"/>
              </a:rPr>
              <a:t> will assess for issues or concerns about the investigators responsibilities.</a:t>
            </a:r>
          </a:p>
        </p:txBody>
      </p:sp>
      <p:sp>
        <p:nvSpPr>
          <p:cNvPr id="133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690A601-8CBC-4589-ACD5-2F224DB40A39}" type="slidenum">
              <a:rPr lang="en-US" smtClean="0">
                <a:solidFill>
                  <a:srgbClr val="000000"/>
                </a:solidFill>
              </a:rPr>
              <a:pPr/>
              <a:t>3</a:t>
            </a:fld>
            <a:endParaRPr lang="en-US" dirty="0">
              <a:solidFill>
                <a:srgbClr val="000000"/>
              </a:solidFill>
            </a:endParaRPr>
          </a:p>
        </p:txBody>
      </p:sp>
    </p:spTree>
    <p:custDataLst>
      <p:tags r:id="rId1"/>
    </p:custDataLst>
    <p:extLst>
      <p:ext uri="{BB962C8B-B14F-4D97-AF65-F5344CB8AC3E}">
        <p14:creationId xmlns:p14="http://schemas.microsoft.com/office/powerpoint/2010/main" val="3452642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878">
              <a:defRPr/>
            </a:pPr>
            <a:endParaRPr lang="en-US" dirty="0"/>
          </a:p>
        </p:txBody>
      </p:sp>
      <p:sp>
        <p:nvSpPr>
          <p:cNvPr id="4" name="Slide Number Placeholder 3"/>
          <p:cNvSpPr>
            <a:spLocks noGrp="1"/>
          </p:cNvSpPr>
          <p:nvPr>
            <p:ph type="sldNum" sz="quarter" idx="10"/>
          </p:nvPr>
        </p:nvSpPr>
        <p:spPr/>
        <p:txBody>
          <a:bodyPr/>
          <a:lstStyle/>
          <a:p>
            <a:fld id="{BA1A982F-05DF-4110-8B37-AC23CDDE2D21}" type="slidenum">
              <a:rPr lang="en-US" smtClean="0"/>
              <a:pPr/>
              <a:t>4</a:t>
            </a:fld>
            <a:endParaRPr lang="en-US" dirty="0"/>
          </a:p>
        </p:txBody>
      </p:sp>
    </p:spTree>
    <p:extLst>
      <p:ext uri="{BB962C8B-B14F-4D97-AF65-F5344CB8AC3E}">
        <p14:creationId xmlns:p14="http://schemas.microsoft.com/office/powerpoint/2010/main" val="4148363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Request from DAIDS:  Investigator responsibility specific to the pharmacy - especially as it applies to </a:t>
            </a:r>
            <a:r>
              <a:rPr lang="en-US" sz="1200" b="1" i="1" kern="1200" dirty="0">
                <a:solidFill>
                  <a:schemeClr val="tx1"/>
                </a:solidFill>
                <a:effectLst/>
                <a:latin typeface="+mn-lt"/>
                <a:ea typeface="+mn-ea"/>
                <a:cs typeface="+mn-cs"/>
              </a:rPr>
              <a:t>drug inventory</a:t>
            </a:r>
            <a:r>
              <a:rPr lang="en-US" sz="1200" kern="1200" dirty="0">
                <a:solidFill>
                  <a:schemeClr val="tx1"/>
                </a:solidFill>
                <a:effectLst/>
                <a:latin typeface="+mn-lt"/>
                <a:ea typeface="+mn-ea"/>
                <a:cs typeface="+mn-cs"/>
              </a:rPr>
              <a:t>, reordering, scheduling patient visits, how to get drug into country etc. - will there be drug for dosing? You may not need to go into this much detail on the slide, but this has been an issue for sites in the past and we would like press upon new investigators, the importance of this responsibility as it pertains to them. </a:t>
            </a:r>
          </a:p>
          <a:p>
            <a:endParaRPr lang="en-JM" dirty="0"/>
          </a:p>
        </p:txBody>
      </p:sp>
      <p:sp>
        <p:nvSpPr>
          <p:cNvPr id="4" name="Slide Number Placeholder 3"/>
          <p:cNvSpPr>
            <a:spLocks noGrp="1"/>
          </p:cNvSpPr>
          <p:nvPr>
            <p:ph type="sldNum" sz="quarter" idx="10"/>
          </p:nvPr>
        </p:nvSpPr>
        <p:spPr/>
        <p:txBody>
          <a:bodyPr/>
          <a:lstStyle/>
          <a:p>
            <a:fld id="{E2AA3592-D5F1-C049-A75C-8C2FAAE2A508}" type="slidenum">
              <a:rPr lang="en-US" smtClean="0"/>
              <a:t>5</a:t>
            </a:fld>
            <a:endParaRPr lang="en-US" dirty="0"/>
          </a:p>
        </p:txBody>
      </p:sp>
    </p:spTree>
    <p:extLst>
      <p:ext uri="{BB962C8B-B14F-4D97-AF65-F5344CB8AC3E}">
        <p14:creationId xmlns:p14="http://schemas.microsoft.com/office/powerpoint/2010/main" val="3234961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JM" dirty="0"/>
          </a:p>
        </p:txBody>
      </p:sp>
      <p:sp>
        <p:nvSpPr>
          <p:cNvPr id="4" name="Slide Number Placeholder 3"/>
          <p:cNvSpPr>
            <a:spLocks noGrp="1"/>
          </p:cNvSpPr>
          <p:nvPr>
            <p:ph type="sldNum" sz="quarter" idx="10"/>
          </p:nvPr>
        </p:nvSpPr>
        <p:spPr/>
        <p:txBody>
          <a:bodyPr/>
          <a:lstStyle/>
          <a:p>
            <a:fld id="{E2AA3592-D5F1-C049-A75C-8C2FAAE2A508}" type="slidenum">
              <a:rPr lang="en-US" smtClean="0"/>
              <a:t>6</a:t>
            </a:fld>
            <a:endParaRPr lang="en-US" dirty="0"/>
          </a:p>
        </p:txBody>
      </p:sp>
    </p:spTree>
    <p:extLst>
      <p:ext uri="{BB962C8B-B14F-4D97-AF65-F5344CB8AC3E}">
        <p14:creationId xmlns:p14="http://schemas.microsoft.com/office/powerpoint/2010/main" val="15297599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198" b="1">
                <a:solidFill>
                  <a:schemeClr val="tx2">
                    <a:lumMod val="7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508538" y="1604788"/>
            <a:ext cx="11010711" cy="48794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590441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Pictures Acros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3029" y="2321695"/>
            <a:ext cx="2554669" cy="1463673"/>
          </a:xfrm>
        </p:spPr>
        <p:txBody>
          <a:bodyPr/>
          <a:lstStyle/>
          <a:p>
            <a:r>
              <a:rPr lang="en-US" dirty="0"/>
              <a:t>Click icon to add picture</a:t>
            </a:r>
          </a:p>
        </p:txBody>
      </p:sp>
      <p:sp>
        <p:nvSpPr>
          <p:cNvPr id="4" name="Picture Placeholder 4"/>
          <p:cNvSpPr>
            <a:spLocks noGrp="1"/>
          </p:cNvSpPr>
          <p:nvPr>
            <p:ph type="pic" sz="quarter" idx="12"/>
          </p:nvPr>
        </p:nvSpPr>
        <p:spPr>
          <a:xfrm>
            <a:off x="6205034" y="2321695"/>
            <a:ext cx="2554669" cy="1463673"/>
          </a:xfrm>
        </p:spPr>
        <p:txBody>
          <a:bodyPr/>
          <a:lstStyle/>
          <a:p>
            <a:r>
              <a:rPr lang="en-US" dirty="0"/>
              <a:t>Click icon to add picture</a:t>
            </a:r>
          </a:p>
        </p:txBody>
      </p:sp>
      <p:sp>
        <p:nvSpPr>
          <p:cNvPr id="6" name="Picture Placeholder 4"/>
          <p:cNvSpPr>
            <a:spLocks noGrp="1"/>
          </p:cNvSpPr>
          <p:nvPr>
            <p:ph type="pic" sz="quarter" idx="13"/>
          </p:nvPr>
        </p:nvSpPr>
        <p:spPr>
          <a:xfrm>
            <a:off x="8957538" y="2321695"/>
            <a:ext cx="2554669" cy="1463673"/>
          </a:xfrm>
        </p:spPr>
        <p:txBody>
          <a:bodyPr/>
          <a:lstStyle/>
          <a:p>
            <a:r>
              <a:rPr lang="en-US" dirty="0"/>
              <a:t>Click icon to add picture</a:t>
            </a:r>
          </a:p>
        </p:txBody>
      </p:sp>
      <p:sp>
        <p:nvSpPr>
          <p:cNvPr id="7" name="Title Placeholder 1"/>
          <p:cNvSpPr>
            <a:spLocks noGrp="1"/>
          </p:cNvSpPr>
          <p:nvPr>
            <p:ph type="title"/>
          </p:nvPr>
        </p:nvSpPr>
        <p:spPr>
          <a:xfrm>
            <a:off x="508539" y="310896"/>
            <a:ext cx="11009376"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endParaRPr lang="en-US" dirty="0"/>
          </a:p>
        </p:txBody>
      </p:sp>
      <p:sp>
        <p:nvSpPr>
          <p:cNvPr id="8" name="Picture Placeholder 4"/>
          <p:cNvSpPr>
            <a:spLocks noGrp="1"/>
          </p:cNvSpPr>
          <p:nvPr>
            <p:ph type="pic" sz="quarter" idx="14"/>
          </p:nvPr>
        </p:nvSpPr>
        <p:spPr>
          <a:xfrm>
            <a:off x="3452532" y="2321695"/>
            <a:ext cx="2554669" cy="1463673"/>
          </a:xfrm>
        </p:spPr>
        <p:txBody>
          <a:bodyPr/>
          <a:lstStyle/>
          <a:p>
            <a:r>
              <a:rPr lang="en-US" dirty="0"/>
              <a:t>Click icon to add picture</a:t>
            </a:r>
          </a:p>
        </p:txBody>
      </p:sp>
    </p:spTree>
    <p:custDataLst>
      <p:tags r:id="rId1"/>
    </p:custDataLst>
    <p:extLst>
      <p:ext uri="{BB962C8B-B14F-4D97-AF65-F5344CB8AC3E}">
        <p14:creationId xmlns:p14="http://schemas.microsoft.com/office/powerpoint/2010/main" val="3163731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To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48641" y="137232"/>
            <a:ext cx="11903660" cy="2259720"/>
          </a:xfrm>
        </p:spPr>
        <p:txBody>
          <a:bodyPr/>
          <a:lstStyle/>
          <a:p>
            <a:r>
              <a:rPr lang="en-US" dirty="0"/>
              <a:t>Click icon to add picture</a:t>
            </a:r>
          </a:p>
        </p:txBody>
      </p:sp>
      <p:sp>
        <p:nvSpPr>
          <p:cNvPr id="2" name="Title 1"/>
          <p:cNvSpPr>
            <a:spLocks noGrp="1"/>
          </p:cNvSpPr>
          <p:nvPr>
            <p:ph type="title"/>
          </p:nvPr>
        </p:nvSpPr>
        <p:spPr>
          <a:xfrm>
            <a:off x="508539" y="2395728"/>
            <a:ext cx="11010711" cy="1143000"/>
          </a:xfrm>
        </p:spPr>
        <p:txBody>
          <a:bodyPr/>
          <a:lstStyle/>
          <a:p>
            <a:r>
              <a:rPr lang="en-US"/>
              <a:t>Click to edit Master title style</a:t>
            </a:r>
          </a:p>
        </p:txBody>
      </p:sp>
    </p:spTree>
    <p:custDataLst>
      <p:tags r:id="rId1"/>
    </p:custDataLst>
    <p:extLst>
      <p:ext uri="{BB962C8B-B14F-4D97-AF65-F5344CB8AC3E}">
        <p14:creationId xmlns:p14="http://schemas.microsoft.com/office/powerpoint/2010/main" val="617601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Middl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2223129"/>
            <a:ext cx="12192000" cy="2573785"/>
          </a:xfrm>
        </p:spPr>
        <p:txBody>
          <a:bodyPr/>
          <a:lstStyle/>
          <a:p>
            <a:r>
              <a:rPr lang="en-US" dirty="0"/>
              <a:t>Click icon to add picture</a:t>
            </a:r>
          </a:p>
        </p:txBody>
      </p:sp>
      <p:sp>
        <p:nvSpPr>
          <p:cNvPr id="3" name="Title Placeholder 1"/>
          <p:cNvSpPr>
            <a:spLocks noGrp="1"/>
          </p:cNvSpPr>
          <p:nvPr>
            <p:ph type="title"/>
          </p:nvPr>
        </p:nvSpPr>
        <p:spPr>
          <a:xfrm>
            <a:off x="513436" y="310896"/>
            <a:ext cx="11009376"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977394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Pictur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448303" y="136913"/>
            <a:ext cx="6589668" cy="6594091"/>
          </a:xfrm>
        </p:spPr>
        <p:txBody>
          <a:bodyPr/>
          <a:lstStyle/>
          <a:p>
            <a:r>
              <a:rPr lang="en-US" dirty="0"/>
              <a:t>Click icon to add picture</a:t>
            </a:r>
          </a:p>
        </p:txBody>
      </p:sp>
      <p:sp>
        <p:nvSpPr>
          <p:cNvPr id="2" name="Title 1"/>
          <p:cNvSpPr>
            <a:spLocks noGrp="1"/>
          </p:cNvSpPr>
          <p:nvPr>
            <p:ph type="title"/>
          </p:nvPr>
        </p:nvSpPr>
        <p:spPr>
          <a:xfrm>
            <a:off x="351223" y="294525"/>
            <a:ext cx="4939764" cy="1143000"/>
          </a:xfrm>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3587004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ll Pictur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120409" y="136913"/>
            <a:ext cx="4930201" cy="6594091"/>
          </a:xfrm>
        </p:spPr>
        <p:txBody>
          <a:bodyPr/>
          <a:lstStyle/>
          <a:p>
            <a:r>
              <a:rPr lang="en-US" dirty="0"/>
              <a:t>Click icon to add picture</a:t>
            </a:r>
          </a:p>
        </p:txBody>
      </p:sp>
      <p:sp>
        <p:nvSpPr>
          <p:cNvPr id="3" name="Title 2"/>
          <p:cNvSpPr>
            <a:spLocks noGrp="1"/>
          </p:cNvSpPr>
          <p:nvPr>
            <p:ph type="title"/>
          </p:nvPr>
        </p:nvSpPr>
        <p:spPr>
          <a:xfrm>
            <a:off x="508540" y="576072"/>
            <a:ext cx="5897880" cy="1143000"/>
          </a:xfrm>
        </p:spPr>
        <p:txBody>
          <a:bodyPr/>
          <a:lstStyle>
            <a:lvl1pPr algn="ctr">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413555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919055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053258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21A57F-3C0D-4C99-BD6F-D35E74D4C9E6}" type="slidenum">
              <a:rPr lang="en-US" smtClean="0"/>
              <a:pPr/>
              <a:t>‹#›</a:t>
            </a:fld>
            <a:endParaRPr lang="en-US" dirty="0"/>
          </a:p>
        </p:txBody>
      </p:sp>
      <p:sp>
        <p:nvSpPr>
          <p:cNvPr id="6" name="Content Placeholder 5"/>
          <p:cNvSpPr>
            <a:spLocks noGrp="1"/>
          </p:cNvSpPr>
          <p:nvPr>
            <p:ph sz="quarter" idx="13"/>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950698384"/>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21A57F-3C0D-4C99-BD6F-D35E74D4C9E6}" type="slidenum">
              <a:rPr lang="en-US" smtClean="0"/>
              <a:pPr/>
              <a:t>‹#›</a:t>
            </a:fld>
            <a:endParaRPr lang="en-US" dirty="0"/>
          </a:p>
        </p:txBody>
      </p:sp>
      <p:sp>
        <p:nvSpPr>
          <p:cNvPr id="6" name="Content Placeholder 5"/>
          <p:cNvSpPr>
            <a:spLocks noGrp="1"/>
          </p:cNvSpPr>
          <p:nvPr>
            <p:ph sz="quarter" idx="13"/>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2349193690"/>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21A57F-3C0D-4C99-BD6F-D35E74D4C9E6}" type="slidenum">
              <a:rPr lang="en-US" smtClean="0"/>
              <a:pPr/>
              <a:t>‹#›</a:t>
            </a:fld>
            <a:endParaRPr lang="en-US" dirty="0"/>
          </a:p>
        </p:txBody>
      </p:sp>
      <p:sp>
        <p:nvSpPr>
          <p:cNvPr id="6" name="Content Placeholder 5"/>
          <p:cNvSpPr>
            <a:spLocks noGrp="1"/>
          </p:cNvSpPr>
          <p:nvPr>
            <p:ph sz="quarter" idx="13"/>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408049147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opic/Section Break 1">
    <p:spTree>
      <p:nvGrpSpPr>
        <p:cNvPr id="1" name=""/>
        <p:cNvGrpSpPr/>
        <p:nvPr/>
      </p:nvGrpSpPr>
      <p:grpSpPr>
        <a:xfrm>
          <a:off x="0" y="0"/>
          <a:ext cx="0" cy="0"/>
          <a:chOff x="0" y="0"/>
          <a:chExt cx="0" cy="0"/>
        </a:xfrm>
      </p:grpSpPr>
      <p:sp>
        <p:nvSpPr>
          <p:cNvPr id="6" name="Rectangle 5"/>
          <p:cNvSpPr/>
          <p:nvPr userDrawn="1"/>
        </p:nvSpPr>
        <p:spPr>
          <a:xfrm>
            <a:off x="138684" y="132588"/>
            <a:ext cx="11914632" cy="575920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121869" tIns="60933" rIns="121869" bIns="60933" rtlCol="0" anchor="ctr"/>
          <a:lstStyle/>
          <a:p>
            <a:pPr lvl="2"/>
            <a:endParaRPr lang="en-US" sz="2499" dirty="0">
              <a:latin typeface="Open Sans" panose="020B0606030504020204" pitchFamily="34" charset="0"/>
              <a:cs typeface="Open Sans" panose="020B0606030504020204" pitchFamily="34" charset="0"/>
            </a:endParaRPr>
          </a:p>
        </p:txBody>
      </p:sp>
      <p:sp>
        <p:nvSpPr>
          <p:cNvPr id="7" name="Rectangle 6"/>
          <p:cNvSpPr/>
          <p:nvPr userDrawn="1"/>
        </p:nvSpPr>
        <p:spPr>
          <a:xfrm>
            <a:off x="138684" y="5895703"/>
            <a:ext cx="11914632" cy="829709"/>
          </a:xfrm>
          <a:prstGeom prst="rect">
            <a:avLst/>
          </a:prstGeom>
          <a:solidFill>
            <a:schemeClr val="tx2">
              <a:lumMod val="20000"/>
              <a:lumOff val="80000"/>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3298" dirty="0">
              <a:latin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C4707159-FA50-44FD-BF69-C7BA6F8D955F}"/>
              </a:ext>
            </a:extLst>
          </p:cNvPr>
          <p:cNvSpPr/>
          <p:nvPr userDrawn="1"/>
        </p:nvSpPr>
        <p:spPr>
          <a:xfrm>
            <a:off x="1" y="2086054"/>
            <a:ext cx="985722" cy="1852273"/>
          </a:xfrm>
          <a:prstGeom prst="rect">
            <a:avLst/>
          </a:prstGeom>
          <a:solidFill>
            <a:schemeClr val="accent2">
              <a:lumMod val="75000"/>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3298" dirty="0">
              <a:latin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62156847-20A4-4905-B0C1-3322F44024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416" y="8936083"/>
            <a:ext cx="649657" cy="649224"/>
          </a:xfrm>
          <a:prstGeom prst="rect">
            <a:avLst/>
          </a:prstGeom>
        </p:spPr>
      </p:pic>
      <p:pic>
        <p:nvPicPr>
          <p:cNvPr id="12" name="Picture 11">
            <a:extLst>
              <a:ext uri="{FF2B5EF4-FFF2-40B4-BE49-F238E27FC236}">
                <a16:creationId xmlns:a16="http://schemas.microsoft.com/office/drawing/2014/main" id="{89BFB525-936B-4E12-9FEA-0E5DBBCF66D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05073" y="5987899"/>
            <a:ext cx="2648543" cy="645315"/>
          </a:xfrm>
          <a:prstGeom prst="rect">
            <a:avLst/>
          </a:prstGeom>
        </p:spPr>
      </p:pic>
      <p:pic>
        <p:nvPicPr>
          <p:cNvPr id="14" name="Picture 13">
            <a:extLst>
              <a:ext uri="{FF2B5EF4-FFF2-40B4-BE49-F238E27FC236}">
                <a16:creationId xmlns:a16="http://schemas.microsoft.com/office/drawing/2014/main" id="{D2ACFF68-E91A-4943-84EB-F027650B9D4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71137" y="5983990"/>
            <a:ext cx="1725695" cy="649224"/>
          </a:xfrm>
          <a:prstGeom prst="rect">
            <a:avLst/>
          </a:prstGeom>
        </p:spPr>
      </p:pic>
      <p:pic>
        <p:nvPicPr>
          <p:cNvPr id="16" name="Picture 15">
            <a:extLst>
              <a:ext uri="{FF2B5EF4-FFF2-40B4-BE49-F238E27FC236}">
                <a16:creationId xmlns:a16="http://schemas.microsoft.com/office/drawing/2014/main" id="{FDE7AD20-671F-42D8-9FFC-311BA49E993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5168" y="5983990"/>
            <a:ext cx="649657" cy="649224"/>
          </a:xfrm>
          <a:prstGeom prst="rect">
            <a:avLst/>
          </a:prstGeom>
        </p:spPr>
      </p:pic>
      <p:sp>
        <p:nvSpPr>
          <p:cNvPr id="17" name="TextBox 16">
            <a:extLst>
              <a:ext uri="{FF2B5EF4-FFF2-40B4-BE49-F238E27FC236}">
                <a16:creationId xmlns:a16="http://schemas.microsoft.com/office/drawing/2014/main" id="{9B922AB6-9F9D-4035-8CCB-1DAEA2F35BB8}"/>
              </a:ext>
            </a:extLst>
          </p:cNvPr>
          <p:cNvSpPr txBox="1"/>
          <p:nvPr userDrawn="1"/>
        </p:nvSpPr>
        <p:spPr>
          <a:xfrm>
            <a:off x="4762587" y="6031603"/>
            <a:ext cx="4846320" cy="553998"/>
          </a:xfrm>
          <a:prstGeom prst="rect">
            <a:avLst/>
          </a:prstGeom>
        </p:spPr>
        <p:txBody>
          <a:bodyPr wrap="square" lIns="0" tIns="0" rIns="0" bIns="0" rtlCol="0" anchor="ctr">
            <a:spAutoFit/>
          </a:bodyPr>
          <a:lstStyle/>
          <a:p>
            <a:pPr marL="0" indent="0">
              <a:spcBef>
                <a:spcPts val="0"/>
              </a:spcBef>
              <a:buNone/>
            </a:pPr>
            <a:r>
              <a:rPr lang="en-US" sz="900" dirty="0">
                <a:solidFill>
                  <a:schemeClr val="bg1">
                    <a:lumMod val="25000"/>
                  </a:schemeClr>
                </a:solidFill>
                <a:cs typeface="Calibri"/>
              </a:rPr>
              <a:t>The views expressed in written conference materials or publications and by speakers and moderators at HHS-sponsored conferences do not necessarily reflect the official policies of the Department of Health and Human Services (HHS), nor does mention of trade names, commercial practices, or organizations imply endorsement by the U.S. Government.</a:t>
            </a:r>
          </a:p>
        </p:txBody>
      </p:sp>
      <p:sp>
        <p:nvSpPr>
          <p:cNvPr id="2" name="Title 1">
            <a:extLst>
              <a:ext uri="{FF2B5EF4-FFF2-40B4-BE49-F238E27FC236}">
                <a16:creationId xmlns:a16="http://schemas.microsoft.com/office/drawing/2014/main" id="{449B37C2-FCD4-4E22-B4EA-ABE75C6D5255}"/>
              </a:ext>
            </a:extLst>
          </p:cNvPr>
          <p:cNvSpPr>
            <a:spLocks noGrp="1"/>
          </p:cNvSpPr>
          <p:nvPr>
            <p:ph type="title"/>
          </p:nvPr>
        </p:nvSpPr>
        <p:spPr>
          <a:xfrm>
            <a:off x="1124405" y="2440690"/>
            <a:ext cx="10575741" cy="1143000"/>
          </a:xfrm>
        </p:spPr>
        <p:txBody>
          <a:bodyPr lIns="0" tIns="0" rIns="0" bIns="0"/>
          <a:lstStyle>
            <a:lvl1pPr>
              <a:defRPr>
                <a:solidFill>
                  <a:schemeClr val="bg1"/>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608133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opic/Section Break_2">
    <p:spTree>
      <p:nvGrpSpPr>
        <p:cNvPr id="1" name=""/>
        <p:cNvGrpSpPr/>
        <p:nvPr/>
      </p:nvGrpSpPr>
      <p:grpSpPr>
        <a:xfrm>
          <a:off x="0" y="0"/>
          <a:ext cx="0" cy="0"/>
          <a:chOff x="0" y="0"/>
          <a:chExt cx="0" cy="0"/>
        </a:xfrm>
      </p:grpSpPr>
      <p:sp>
        <p:nvSpPr>
          <p:cNvPr id="6" name="Rectangle 5"/>
          <p:cNvSpPr/>
          <p:nvPr userDrawn="1"/>
        </p:nvSpPr>
        <p:spPr>
          <a:xfrm>
            <a:off x="138684" y="132588"/>
            <a:ext cx="11914632" cy="575920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121869" tIns="60933" rIns="121869" bIns="60933" rtlCol="0" anchor="ctr"/>
          <a:lstStyle/>
          <a:p>
            <a:pPr lvl="2"/>
            <a:endParaRPr lang="en-US" sz="2499" dirty="0">
              <a:latin typeface="Open Sans" panose="020B0606030504020204" pitchFamily="34" charset="0"/>
              <a:cs typeface="Open Sans" panose="020B0606030504020204" pitchFamily="34" charset="0"/>
            </a:endParaRPr>
          </a:p>
        </p:txBody>
      </p:sp>
      <p:sp>
        <p:nvSpPr>
          <p:cNvPr id="7" name="Rectangle 6"/>
          <p:cNvSpPr/>
          <p:nvPr userDrawn="1"/>
        </p:nvSpPr>
        <p:spPr>
          <a:xfrm>
            <a:off x="138684" y="5895703"/>
            <a:ext cx="11914632" cy="829709"/>
          </a:xfrm>
          <a:prstGeom prst="rect">
            <a:avLst/>
          </a:prstGeom>
          <a:solidFill>
            <a:schemeClr val="tx2">
              <a:lumMod val="20000"/>
              <a:lumOff val="80000"/>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3298" dirty="0">
              <a:latin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C4707159-FA50-44FD-BF69-C7BA6F8D955F}"/>
              </a:ext>
            </a:extLst>
          </p:cNvPr>
          <p:cNvSpPr/>
          <p:nvPr userDrawn="1"/>
        </p:nvSpPr>
        <p:spPr>
          <a:xfrm>
            <a:off x="1" y="2086054"/>
            <a:ext cx="985722" cy="1852273"/>
          </a:xfrm>
          <a:prstGeom prst="rect">
            <a:avLst/>
          </a:prstGeom>
          <a:solidFill>
            <a:schemeClr val="accent2">
              <a:lumMod val="75000"/>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3298" dirty="0">
              <a:latin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62156847-20A4-4905-B0C1-3322F44024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416" y="8936083"/>
            <a:ext cx="649657" cy="649224"/>
          </a:xfrm>
          <a:prstGeom prst="rect">
            <a:avLst/>
          </a:prstGeom>
        </p:spPr>
      </p:pic>
      <p:pic>
        <p:nvPicPr>
          <p:cNvPr id="12" name="Picture 11">
            <a:extLst>
              <a:ext uri="{FF2B5EF4-FFF2-40B4-BE49-F238E27FC236}">
                <a16:creationId xmlns:a16="http://schemas.microsoft.com/office/drawing/2014/main" id="{89BFB525-936B-4E12-9FEA-0E5DBBCF66D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05073" y="5987899"/>
            <a:ext cx="2648543" cy="645315"/>
          </a:xfrm>
          <a:prstGeom prst="rect">
            <a:avLst/>
          </a:prstGeom>
        </p:spPr>
      </p:pic>
      <p:pic>
        <p:nvPicPr>
          <p:cNvPr id="14" name="Picture 13">
            <a:extLst>
              <a:ext uri="{FF2B5EF4-FFF2-40B4-BE49-F238E27FC236}">
                <a16:creationId xmlns:a16="http://schemas.microsoft.com/office/drawing/2014/main" id="{D2ACFF68-E91A-4943-84EB-F027650B9D4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21804" y="2086055"/>
            <a:ext cx="4923503" cy="1852271"/>
          </a:xfrm>
          <a:prstGeom prst="rect">
            <a:avLst/>
          </a:prstGeom>
        </p:spPr>
      </p:pic>
      <p:pic>
        <p:nvPicPr>
          <p:cNvPr id="16" name="Picture 15">
            <a:extLst>
              <a:ext uri="{FF2B5EF4-FFF2-40B4-BE49-F238E27FC236}">
                <a16:creationId xmlns:a16="http://schemas.microsoft.com/office/drawing/2014/main" id="{FDE7AD20-671F-42D8-9FFC-311BA49E993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5168" y="5983990"/>
            <a:ext cx="649657" cy="649224"/>
          </a:xfrm>
          <a:prstGeom prst="rect">
            <a:avLst/>
          </a:prstGeom>
        </p:spPr>
      </p:pic>
      <p:sp>
        <p:nvSpPr>
          <p:cNvPr id="17" name="TextBox 16">
            <a:extLst>
              <a:ext uri="{FF2B5EF4-FFF2-40B4-BE49-F238E27FC236}">
                <a16:creationId xmlns:a16="http://schemas.microsoft.com/office/drawing/2014/main" id="{9B922AB6-9F9D-4035-8CCB-1DAEA2F35BB8}"/>
              </a:ext>
            </a:extLst>
          </p:cNvPr>
          <p:cNvSpPr txBox="1"/>
          <p:nvPr userDrawn="1"/>
        </p:nvSpPr>
        <p:spPr>
          <a:xfrm>
            <a:off x="6950512" y="6031603"/>
            <a:ext cx="4846320" cy="553998"/>
          </a:xfrm>
          <a:prstGeom prst="rect">
            <a:avLst/>
          </a:prstGeom>
        </p:spPr>
        <p:txBody>
          <a:bodyPr wrap="square" lIns="0" tIns="0" rIns="0" bIns="0" rtlCol="0" anchor="ctr">
            <a:spAutoFit/>
          </a:bodyPr>
          <a:lstStyle/>
          <a:p>
            <a:pPr marL="0" indent="0">
              <a:spcBef>
                <a:spcPts val="0"/>
              </a:spcBef>
              <a:buNone/>
            </a:pPr>
            <a:r>
              <a:rPr lang="en-US" sz="900" dirty="0">
                <a:solidFill>
                  <a:schemeClr val="bg1">
                    <a:lumMod val="25000"/>
                  </a:schemeClr>
                </a:solidFill>
                <a:cs typeface="Calibri"/>
              </a:rPr>
              <a:t>The views expressed in written conference materials or publications and by speakers and moderators at HHS-sponsored conferences do not necessarily reflect the official policies of the Department of Health and Human Services (HHS), nor does mention of trade names, commercial practices, or organizations imply endorsement by the U.S. Government.</a:t>
            </a:r>
          </a:p>
        </p:txBody>
      </p:sp>
      <p:sp>
        <p:nvSpPr>
          <p:cNvPr id="2" name="Title 1">
            <a:extLst>
              <a:ext uri="{FF2B5EF4-FFF2-40B4-BE49-F238E27FC236}">
                <a16:creationId xmlns:a16="http://schemas.microsoft.com/office/drawing/2014/main" id="{7E738261-874D-464C-99AB-8C38264F5831}"/>
              </a:ext>
            </a:extLst>
          </p:cNvPr>
          <p:cNvSpPr>
            <a:spLocks noGrp="1"/>
          </p:cNvSpPr>
          <p:nvPr>
            <p:ph type="title"/>
          </p:nvPr>
        </p:nvSpPr>
        <p:spPr>
          <a:xfrm>
            <a:off x="1124406" y="2086055"/>
            <a:ext cx="5328349" cy="1852270"/>
          </a:xfrm>
        </p:spPr>
        <p:txBody>
          <a:bodyPr lIns="0" tIns="0" rIns="0" bIns="0"/>
          <a:lstStyle>
            <a:lvl1pPr>
              <a:defRPr>
                <a:solidFill>
                  <a:schemeClr val="bg1"/>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960193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7160" y="137160"/>
            <a:ext cx="11914632" cy="6593809"/>
          </a:xfrm>
        </p:spPr>
        <p:txBody>
          <a:bodyPr>
            <a:normAutofit/>
          </a:bodyPr>
          <a:lstStyle>
            <a:lvl1pPr>
              <a:defRPr sz="1800"/>
            </a:lvl1pPr>
          </a:lstStyle>
          <a:p>
            <a:r>
              <a:rPr lang="en-US" dirty="0"/>
              <a:t>Click icon to add picture</a:t>
            </a:r>
          </a:p>
        </p:txBody>
      </p:sp>
      <p:sp>
        <p:nvSpPr>
          <p:cNvPr id="4" name="Title 3"/>
          <p:cNvSpPr>
            <a:spLocks noGrp="1"/>
          </p:cNvSpPr>
          <p:nvPr>
            <p:ph type="title"/>
          </p:nvPr>
        </p:nvSpPr>
        <p:spPr>
          <a:xfrm>
            <a:off x="896112" y="4169664"/>
            <a:ext cx="10415016" cy="868680"/>
          </a:xfrm>
        </p:spPr>
        <p:txBody>
          <a:bodyPr/>
          <a:lstStyle>
            <a:lvl1pPr algn="ctr">
              <a:defRPr>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3072460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7160" y="137160"/>
            <a:ext cx="11914632" cy="6593809"/>
          </a:xfrm>
        </p:spPr>
        <p:txBody>
          <a:bodyPr>
            <a:normAutofit/>
          </a:bodyPr>
          <a:lstStyle>
            <a:lvl1pPr>
              <a:defRPr sz="1800"/>
            </a:lvl1pPr>
          </a:lstStyle>
          <a:p>
            <a:r>
              <a:rPr lang="en-US" dirty="0"/>
              <a:t>Click icon to add picture</a:t>
            </a:r>
          </a:p>
        </p:txBody>
      </p:sp>
      <p:sp>
        <p:nvSpPr>
          <p:cNvPr id="2" name="Title 1"/>
          <p:cNvSpPr>
            <a:spLocks noGrp="1"/>
          </p:cNvSpPr>
          <p:nvPr>
            <p:ph type="title"/>
          </p:nvPr>
        </p:nvSpPr>
        <p:spPr>
          <a:xfrm>
            <a:off x="6464808" y="2578608"/>
            <a:ext cx="4855464" cy="1143000"/>
          </a:xfrm>
        </p:spPr>
        <p:txBody>
          <a:bodyPr/>
          <a:lstStyle>
            <a:lvl1pPr>
              <a:defRPr>
                <a:solidFill>
                  <a:schemeClr val="bg1"/>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661624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9244" y="137194"/>
            <a:ext cx="11913056" cy="6593809"/>
          </a:xfrm>
        </p:spPr>
        <p:txBody>
          <a:bodyPr>
            <a:normAutofit/>
          </a:bodyPr>
          <a:lstStyle>
            <a:lvl1pPr>
              <a:defRPr sz="2000"/>
            </a:lvl1pPr>
          </a:lstStyle>
          <a:p>
            <a:r>
              <a:rPr lang="en-US" dirty="0"/>
              <a:t>Click icon to add picture</a:t>
            </a:r>
          </a:p>
        </p:txBody>
      </p:sp>
      <p:sp>
        <p:nvSpPr>
          <p:cNvPr id="8" name="Picture Placeholder 7"/>
          <p:cNvSpPr>
            <a:spLocks noGrp="1"/>
          </p:cNvSpPr>
          <p:nvPr>
            <p:ph type="pic" sz="quarter" idx="11"/>
          </p:nvPr>
        </p:nvSpPr>
        <p:spPr>
          <a:xfrm>
            <a:off x="139702" y="5793449"/>
            <a:ext cx="2984500" cy="944033"/>
          </a:xfrm>
        </p:spPr>
        <p:txBody>
          <a:bodyPr>
            <a:normAutofit/>
          </a:bodyPr>
          <a:lstStyle>
            <a:lvl1pPr>
              <a:defRPr sz="1999"/>
            </a:lvl1pPr>
          </a:lstStyle>
          <a:p>
            <a:r>
              <a:rPr lang="en-US" dirty="0"/>
              <a:t>Click icon to add picture</a:t>
            </a:r>
          </a:p>
        </p:txBody>
      </p:sp>
      <p:sp>
        <p:nvSpPr>
          <p:cNvPr id="9" name="Picture Placeholder 7"/>
          <p:cNvSpPr>
            <a:spLocks noGrp="1"/>
          </p:cNvSpPr>
          <p:nvPr>
            <p:ph type="pic" sz="quarter" idx="12"/>
          </p:nvPr>
        </p:nvSpPr>
        <p:spPr>
          <a:xfrm>
            <a:off x="3115735" y="5793449"/>
            <a:ext cx="2984500" cy="944033"/>
          </a:xfrm>
        </p:spPr>
        <p:txBody>
          <a:bodyPr>
            <a:normAutofit/>
          </a:bodyPr>
          <a:lstStyle>
            <a:lvl1pPr>
              <a:defRPr sz="1999"/>
            </a:lvl1pPr>
          </a:lstStyle>
          <a:p>
            <a:r>
              <a:rPr lang="en-US" dirty="0"/>
              <a:t>Click icon to add picture</a:t>
            </a:r>
          </a:p>
        </p:txBody>
      </p:sp>
      <p:sp>
        <p:nvSpPr>
          <p:cNvPr id="10" name="Picture Placeholder 7"/>
          <p:cNvSpPr>
            <a:spLocks noGrp="1"/>
          </p:cNvSpPr>
          <p:nvPr>
            <p:ph type="pic" sz="quarter" idx="13"/>
          </p:nvPr>
        </p:nvSpPr>
        <p:spPr>
          <a:xfrm>
            <a:off x="6091769" y="5793449"/>
            <a:ext cx="2984500" cy="944033"/>
          </a:xfrm>
        </p:spPr>
        <p:txBody>
          <a:bodyPr>
            <a:normAutofit/>
          </a:bodyPr>
          <a:lstStyle>
            <a:lvl1pPr>
              <a:defRPr sz="1999"/>
            </a:lvl1pPr>
          </a:lstStyle>
          <a:p>
            <a:r>
              <a:rPr lang="en-US" dirty="0"/>
              <a:t>Click icon to add picture</a:t>
            </a:r>
          </a:p>
        </p:txBody>
      </p:sp>
      <p:sp>
        <p:nvSpPr>
          <p:cNvPr id="11" name="Picture Placeholder 7"/>
          <p:cNvSpPr>
            <a:spLocks noGrp="1"/>
          </p:cNvSpPr>
          <p:nvPr>
            <p:ph type="pic" sz="quarter" idx="14"/>
          </p:nvPr>
        </p:nvSpPr>
        <p:spPr>
          <a:xfrm>
            <a:off x="9067802" y="5793449"/>
            <a:ext cx="2984500" cy="944033"/>
          </a:xfrm>
        </p:spPr>
        <p:txBody>
          <a:bodyPr>
            <a:normAutofit/>
          </a:bodyPr>
          <a:lstStyle>
            <a:lvl1pPr>
              <a:defRPr sz="1999"/>
            </a:lvl1pPr>
          </a:lstStyle>
          <a:p>
            <a:r>
              <a:rPr lang="en-US" dirty="0"/>
              <a:t>Click icon to add picture</a:t>
            </a:r>
          </a:p>
        </p:txBody>
      </p:sp>
    </p:spTree>
    <p:custDataLst>
      <p:tags r:id="rId1"/>
    </p:custDataLst>
    <p:extLst>
      <p:ext uri="{BB962C8B-B14F-4D97-AF65-F5344CB8AC3E}">
        <p14:creationId xmlns:p14="http://schemas.microsoft.com/office/powerpoint/2010/main" val="1469507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6997" y="2478173"/>
            <a:ext cx="4739155" cy="3759819"/>
          </a:xfrm>
        </p:spPr>
        <p:txBody>
          <a:bodyPr/>
          <a:lstStyle/>
          <a:p>
            <a:r>
              <a:rPr lang="en-US" dirty="0"/>
              <a:t>Click icon to add picture</a:t>
            </a:r>
          </a:p>
        </p:txBody>
      </p:sp>
      <p:sp>
        <p:nvSpPr>
          <p:cNvPr id="3" name="Title Placeholder 1"/>
          <p:cNvSpPr>
            <a:spLocks noGrp="1"/>
          </p:cNvSpPr>
          <p:nvPr>
            <p:ph type="title"/>
          </p:nvPr>
        </p:nvSpPr>
        <p:spPr>
          <a:xfrm>
            <a:off x="508539" y="310896"/>
            <a:ext cx="11010711"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453596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0909" y="3171550"/>
            <a:ext cx="5212642" cy="3089743"/>
          </a:xfrm>
        </p:spPr>
        <p:txBody>
          <a:bodyPr/>
          <a:lstStyle/>
          <a:p>
            <a:r>
              <a:rPr lang="en-US" dirty="0"/>
              <a:t>Click icon to add picture</a:t>
            </a:r>
          </a:p>
        </p:txBody>
      </p:sp>
      <p:sp>
        <p:nvSpPr>
          <p:cNvPr id="3" name="Title Placeholder 1"/>
          <p:cNvSpPr>
            <a:spLocks noGrp="1"/>
          </p:cNvSpPr>
          <p:nvPr>
            <p:ph type="title"/>
          </p:nvPr>
        </p:nvSpPr>
        <p:spPr>
          <a:xfrm>
            <a:off x="508539" y="310896"/>
            <a:ext cx="11010711"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endParaRPr lang="en-US" dirty="0"/>
          </a:p>
        </p:txBody>
      </p:sp>
      <p:sp>
        <p:nvSpPr>
          <p:cNvPr id="4" name="Picture Placeholder 4"/>
          <p:cNvSpPr>
            <a:spLocks noGrp="1"/>
          </p:cNvSpPr>
          <p:nvPr>
            <p:ph type="pic" sz="quarter" idx="11"/>
          </p:nvPr>
        </p:nvSpPr>
        <p:spPr>
          <a:xfrm>
            <a:off x="6326906" y="3171550"/>
            <a:ext cx="5192345" cy="3089743"/>
          </a:xfrm>
        </p:spPr>
        <p:txBody>
          <a:bodyPr/>
          <a:lstStyle/>
          <a:p>
            <a:r>
              <a:rPr lang="en-US" dirty="0"/>
              <a:t>Click icon to add picture</a:t>
            </a:r>
          </a:p>
        </p:txBody>
      </p:sp>
    </p:spTree>
    <p:custDataLst>
      <p:tags r:id="rId1"/>
    </p:custDataLst>
    <p:extLst>
      <p:ext uri="{BB962C8B-B14F-4D97-AF65-F5344CB8AC3E}">
        <p14:creationId xmlns:p14="http://schemas.microsoft.com/office/powerpoint/2010/main" val="2534812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ur Pictures Grid">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3162" y="2649028"/>
            <a:ext cx="2328334" cy="1659735"/>
          </a:xfrm>
        </p:spPr>
        <p:txBody>
          <a:bodyPr/>
          <a:lstStyle/>
          <a:p>
            <a:r>
              <a:rPr lang="en-US" dirty="0"/>
              <a:t>Click icon to add picture</a:t>
            </a:r>
          </a:p>
        </p:txBody>
      </p:sp>
      <p:sp>
        <p:nvSpPr>
          <p:cNvPr id="3" name="Picture Placeholder 4"/>
          <p:cNvSpPr>
            <a:spLocks noGrp="1"/>
          </p:cNvSpPr>
          <p:nvPr>
            <p:ph type="pic" sz="quarter" idx="11"/>
          </p:nvPr>
        </p:nvSpPr>
        <p:spPr>
          <a:xfrm>
            <a:off x="683162" y="4609591"/>
            <a:ext cx="2328334" cy="1659735"/>
          </a:xfrm>
        </p:spPr>
        <p:txBody>
          <a:bodyPr/>
          <a:lstStyle/>
          <a:p>
            <a:r>
              <a:rPr lang="en-US" dirty="0"/>
              <a:t>Click icon to add picture</a:t>
            </a:r>
          </a:p>
        </p:txBody>
      </p:sp>
      <p:sp>
        <p:nvSpPr>
          <p:cNvPr id="4" name="Picture Placeholder 4"/>
          <p:cNvSpPr>
            <a:spLocks noGrp="1"/>
          </p:cNvSpPr>
          <p:nvPr>
            <p:ph type="pic" sz="quarter" idx="12"/>
          </p:nvPr>
        </p:nvSpPr>
        <p:spPr>
          <a:xfrm>
            <a:off x="6332827" y="2649028"/>
            <a:ext cx="2328334" cy="1659735"/>
          </a:xfrm>
        </p:spPr>
        <p:txBody>
          <a:bodyPr/>
          <a:lstStyle/>
          <a:p>
            <a:r>
              <a:rPr lang="en-US" dirty="0"/>
              <a:t>Click icon to add picture</a:t>
            </a:r>
          </a:p>
        </p:txBody>
      </p:sp>
      <p:sp>
        <p:nvSpPr>
          <p:cNvPr id="6" name="Picture Placeholder 4"/>
          <p:cNvSpPr>
            <a:spLocks noGrp="1"/>
          </p:cNvSpPr>
          <p:nvPr>
            <p:ph type="pic" sz="quarter" idx="13"/>
          </p:nvPr>
        </p:nvSpPr>
        <p:spPr>
          <a:xfrm>
            <a:off x="6332827" y="4609591"/>
            <a:ext cx="2328334" cy="1659735"/>
          </a:xfrm>
        </p:spPr>
        <p:txBody>
          <a:bodyPr/>
          <a:lstStyle/>
          <a:p>
            <a:r>
              <a:rPr lang="en-US" dirty="0"/>
              <a:t>Click icon to add picture</a:t>
            </a:r>
          </a:p>
        </p:txBody>
      </p:sp>
      <p:sp>
        <p:nvSpPr>
          <p:cNvPr id="7" name="Title Placeholder 1"/>
          <p:cNvSpPr>
            <a:spLocks noGrp="1"/>
          </p:cNvSpPr>
          <p:nvPr>
            <p:ph type="title"/>
          </p:nvPr>
        </p:nvSpPr>
        <p:spPr>
          <a:xfrm>
            <a:off x="508539" y="310896"/>
            <a:ext cx="11010711"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864793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customXml" Target="../../customXml/item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a:spLocks noChangeAspect="1"/>
          </p:cNvSpPr>
          <p:nvPr/>
        </p:nvSpPr>
        <p:spPr>
          <a:xfrm>
            <a:off x="137384" y="135091"/>
            <a:ext cx="11914918" cy="6595909"/>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lIns="121869" tIns="60933" rIns="121869" bIns="60933" rtlCol="0" anchor="ctr"/>
          <a:lstStyle/>
          <a:p>
            <a:pPr algn="ctr"/>
            <a:endParaRPr lang="en-US" sz="2299" dirty="0"/>
          </a:p>
        </p:txBody>
      </p:sp>
      <p:sp>
        <p:nvSpPr>
          <p:cNvPr id="2" name="Title Placeholder 1"/>
          <p:cNvSpPr>
            <a:spLocks noGrp="1"/>
          </p:cNvSpPr>
          <p:nvPr>
            <p:ph type="title"/>
          </p:nvPr>
        </p:nvSpPr>
        <p:spPr>
          <a:xfrm>
            <a:off x="508539" y="314191"/>
            <a:ext cx="11010711" cy="1143000"/>
          </a:xfrm>
          <a:prstGeom prst="rect">
            <a:avLst/>
          </a:prstGeom>
        </p:spPr>
        <p:txBody>
          <a:bodyPr vert="horz" lIns="121932" tIns="60965" rIns="121932" bIns="6096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8539" y="1604788"/>
            <a:ext cx="10686104" cy="4879499"/>
          </a:xfrm>
          <a:prstGeom prst="rect">
            <a:avLst/>
          </a:prstGeom>
        </p:spPr>
        <p:txBody>
          <a:bodyPr vert="horz" lIns="121932" tIns="60965" rIns="121932" bIns="60965"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custData r:id="rId21"/>
      <p:tags r:id="rId22"/>
    </p:custDataLst>
    <p:extLst>
      <p:ext uri="{BB962C8B-B14F-4D97-AF65-F5344CB8AC3E}">
        <p14:creationId xmlns:p14="http://schemas.microsoft.com/office/powerpoint/2010/main" val="4135513851"/>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79"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4" r:id="rId15"/>
    <p:sldLayoutId id="2147483675" r:id="rId16"/>
    <p:sldLayoutId id="2147483684" r:id="rId17"/>
    <p:sldLayoutId id="2147483685" r:id="rId18"/>
    <p:sldLayoutId id="2147483687" r:id="rId19"/>
  </p:sldLayoutIdLst>
  <p:hf hdr="0" dt="0"/>
  <p:txStyles>
    <p:titleStyle>
      <a:lvl1pPr algn="l" defTabSz="609351" rtl="0" eaLnBrk="1" latinLnBrk="0" hangingPunct="1">
        <a:spcBef>
          <a:spcPct val="0"/>
        </a:spcBef>
        <a:buNone/>
        <a:defRPr sz="4198" b="1" kern="1200" spc="-201">
          <a:solidFill>
            <a:schemeClr val="tx2"/>
          </a:solidFill>
          <a:latin typeface="+mj-lt"/>
          <a:ea typeface="+mj-ea"/>
          <a:cs typeface="Open Sans" panose="020B0606030504020204" pitchFamily="34" charset="0"/>
        </a:defRPr>
      </a:lvl1pPr>
    </p:titleStyle>
    <p:bodyStyle>
      <a:lvl1pPr marL="457014" indent="-457014" algn="l" defTabSz="609351" rtl="0" eaLnBrk="1" latinLnBrk="0" hangingPunct="1">
        <a:spcBef>
          <a:spcPct val="20000"/>
        </a:spcBef>
        <a:buFont typeface="Arial"/>
        <a:buChar char="•"/>
        <a:defRPr sz="2499" kern="1200">
          <a:solidFill>
            <a:schemeClr val="tx2"/>
          </a:solidFill>
          <a:latin typeface="+mn-lt"/>
          <a:ea typeface="+mn-ea"/>
          <a:cs typeface="+mn-cs"/>
        </a:defRPr>
      </a:lvl1pPr>
      <a:lvl2pPr marL="990195" indent="-380843" algn="l" defTabSz="609351" rtl="0" eaLnBrk="1" latinLnBrk="0" hangingPunct="1">
        <a:spcBef>
          <a:spcPct val="20000"/>
        </a:spcBef>
        <a:buFont typeface="Wingdings" panose="05000000000000000000" pitchFamily="2" charset="2"/>
        <a:buChar char="§"/>
        <a:defRPr sz="2299" kern="1200">
          <a:solidFill>
            <a:schemeClr val="tx2"/>
          </a:solidFill>
          <a:latin typeface="+mn-lt"/>
          <a:ea typeface="+mn-ea"/>
          <a:cs typeface="+mn-cs"/>
        </a:defRPr>
      </a:lvl2pPr>
      <a:lvl3pPr marL="1523376" indent="-304674" algn="l" defTabSz="609351" rtl="0" eaLnBrk="1" latinLnBrk="0" hangingPunct="1">
        <a:spcBef>
          <a:spcPct val="20000"/>
        </a:spcBef>
        <a:buFont typeface="Arial"/>
        <a:buChar char="•"/>
        <a:defRPr sz="1999" kern="1200">
          <a:solidFill>
            <a:schemeClr val="tx2"/>
          </a:solidFill>
          <a:latin typeface="+mn-lt"/>
          <a:ea typeface="+mn-ea"/>
          <a:cs typeface="+mn-cs"/>
        </a:defRPr>
      </a:lvl3pPr>
      <a:lvl4pPr marL="2132726" indent="-304674" algn="l" defTabSz="609351" rtl="0" eaLnBrk="1" latinLnBrk="0" hangingPunct="1">
        <a:spcBef>
          <a:spcPct val="20000"/>
        </a:spcBef>
        <a:buFont typeface="Wingdings" panose="05000000000000000000" pitchFamily="2" charset="2"/>
        <a:buChar char="§"/>
        <a:defRPr sz="1699" kern="1200">
          <a:solidFill>
            <a:schemeClr val="tx2"/>
          </a:solidFill>
          <a:latin typeface="+mn-lt"/>
          <a:ea typeface="+mn-ea"/>
          <a:cs typeface="+mn-cs"/>
        </a:defRPr>
      </a:lvl4pPr>
      <a:lvl5pPr marL="2742078" indent="-304674" algn="l" defTabSz="609351" rtl="0" eaLnBrk="1" latinLnBrk="0" hangingPunct="1">
        <a:spcBef>
          <a:spcPct val="20000"/>
        </a:spcBef>
        <a:buFont typeface="Arial" panose="020B0604020202020204" pitchFamily="34" charset="0"/>
        <a:buChar char="•"/>
        <a:defRPr sz="1699" kern="1200">
          <a:solidFill>
            <a:schemeClr val="tx2"/>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p:bodyStyle>
    <p:otherStyle>
      <a:defPPr>
        <a:defRPr lang="en-US"/>
      </a:defPPr>
      <a:lvl1pPr marL="0" algn="l" defTabSz="609351" rtl="0" eaLnBrk="1" latinLnBrk="0" hangingPunct="1">
        <a:defRPr sz="2299" kern="1200">
          <a:solidFill>
            <a:schemeClr val="tx1"/>
          </a:solidFill>
          <a:latin typeface="+mn-lt"/>
          <a:ea typeface="+mn-ea"/>
          <a:cs typeface="+mn-cs"/>
        </a:defRPr>
      </a:lvl1pPr>
      <a:lvl2pPr marL="609351" algn="l" defTabSz="609351" rtl="0" eaLnBrk="1" latinLnBrk="0" hangingPunct="1">
        <a:defRPr sz="2299" kern="1200">
          <a:solidFill>
            <a:schemeClr val="tx1"/>
          </a:solidFill>
          <a:latin typeface="+mn-lt"/>
          <a:ea typeface="+mn-ea"/>
          <a:cs typeface="+mn-cs"/>
        </a:defRPr>
      </a:lvl2pPr>
      <a:lvl3pPr marL="1218701" algn="l" defTabSz="609351" rtl="0" eaLnBrk="1" latinLnBrk="0" hangingPunct="1">
        <a:defRPr sz="2299" kern="1200">
          <a:solidFill>
            <a:schemeClr val="tx1"/>
          </a:solidFill>
          <a:latin typeface="+mn-lt"/>
          <a:ea typeface="+mn-ea"/>
          <a:cs typeface="+mn-cs"/>
        </a:defRPr>
      </a:lvl3pPr>
      <a:lvl4pPr marL="1828053" algn="l" defTabSz="609351" rtl="0" eaLnBrk="1" latinLnBrk="0" hangingPunct="1">
        <a:defRPr sz="2299" kern="1200">
          <a:solidFill>
            <a:schemeClr val="tx1"/>
          </a:solidFill>
          <a:latin typeface="+mn-lt"/>
          <a:ea typeface="+mn-ea"/>
          <a:cs typeface="+mn-cs"/>
        </a:defRPr>
      </a:lvl4pPr>
      <a:lvl5pPr marL="2437402" algn="l" defTabSz="609351" rtl="0" eaLnBrk="1" latinLnBrk="0" hangingPunct="1">
        <a:defRPr sz="2299" kern="1200">
          <a:solidFill>
            <a:schemeClr val="tx1"/>
          </a:solidFill>
          <a:latin typeface="+mn-lt"/>
          <a:ea typeface="+mn-ea"/>
          <a:cs typeface="+mn-cs"/>
        </a:defRPr>
      </a:lvl5pPr>
      <a:lvl6pPr marL="3046753" algn="l" defTabSz="609351" rtl="0" eaLnBrk="1" latinLnBrk="0" hangingPunct="1">
        <a:defRPr sz="2299" kern="1200">
          <a:solidFill>
            <a:schemeClr val="tx1"/>
          </a:solidFill>
          <a:latin typeface="+mn-lt"/>
          <a:ea typeface="+mn-ea"/>
          <a:cs typeface="+mn-cs"/>
        </a:defRPr>
      </a:lvl6pPr>
      <a:lvl7pPr marL="3656103" algn="l" defTabSz="609351" rtl="0" eaLnBrk="1" latinLnBrk="0" hangingPunct="1">
        <a:defRPr sz="2299" kern="1200">
          <a:solidFill>
            <a:schemeClr val="tx1"/>
          </a:solidFill>
          <a:latin typeface="+mn-lt"/>
          <a:ea typeface="+mn-ea"/>
          <a:cs typeface="+mn-cs"/>
        </a:defRPr>
      </a:lvl7pPr>
      <a:lvl8pPr marL="4265454" algn="l" defTabSz="609351" rtl="0" eaLnBrk="1" latinLnBrk="0" hangingPunct="1">
        <a:defRPr sz="2299" kern="1200">
          <a:solidFill>
            <a:schemeClr val="tx1"/>
          </a:solidFill>
          <a:latin typeface="+mn-lt"/>
          <a:ea typeface="+mn-ea"/>
          <a:cs typeface="+mn-cs"/>
        </a:defRPr>
      </a:lvl8pPr>
      <a:lvl9pPr marL="4874805" algn="l" defTabSz="609351" rtl="0" eaLnBrk="1" latinLnBrk="0" hangingPunct="1">
        <a:defRPr sz="22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2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4.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4.xml"/><Relationship Id="rId7" Type="http://schemas.openxmlformats.org/officeDocument/2006/relationships/diagramColors" Target="../diagrams/colors1.xml"/><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ags" Target="../tags/tag2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6.xml"/><Relationship Id="rId7" Type="http://schemas.openxmlformats.org/officeDocument/2006/relationships/image" Target="../media/image11.svg"/><Relationship Id="rId2" Type="http://schemas.openxmlformats.org/officeDocument/2006/relationships/slideLayout" Target="../slideLayouts/slideLayout11.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45027"/>
            <a:ext cx="12204637" cy="3299610"/>
          </a:xfrm>
          <a:prstGeom prst="rect">
            <a:avLst/>
          </a:prstGeom>
          <a:solidFill>
            <a:schemeClr val="accent1">
              <a:alpha val="94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1999" dirty="0">
              <a:latin typeface="Open Sans" panose="020B0606030504020204" pitchFamily="34" charset="0"/>
              <a:cs typeface="Open Sans" panose="020B0606030504020204" pitchFamily="34" charset="0"/>
            </a:endParaRPr>
          </a:p>
        </p:txBody>
      </p:sp>
      <p:sp>
        <p:nvSpPr>
          <p:cNvPr id="7" name="TextBox 6"/>
          <p:cNvSpPr txBox="1"/>
          <p:nvPr/>
        </p:nvSpPr>
        <p:spPr>
          <a:xfrm>
            <a:off x="3674655" y="1517165"/>
            <a:ext cx="4855326" cy="399901"/>
          </a:xfrm>
          <a:prstGeom prst="rect">
            <a:avLst/>
          </a:prstGeom>
          <a:noFill/>
        </p:spPr>
        <p:txBody>
          <a:bodyPr wrap="square" lIns="121869" tIns="60933" rIns="121869" bIns="60933" rtlCol="0">
            <a:noAutofit/>
          </a:bodyPr>
          <a:lstStyle/>
          <a:p>
            <a:pPr algn="ctr"/>
            <a:r>
              <a:rPr lang="en-US" sz="2299" dirty="0">
                <a:solidFill>
                  <a:schemeClr val="bg1"/>
                </a:solidFill>
                <a:cs typeface="Open Sans" panose="020B0606030504020204" pitchFamily="34" charset="0"/>
              </a:rPr>
              <a:t>-DAIDS Applied Research Training-</a:t>
            </a:r>
          </a:p>
        </p:txBody>
      </p:sp>
      <p:sp>
        <p:nvSpPr>
          <p:cNvPr id="2" name="Title 1"/>
          <p:cNvSpPr>
            <a:spLocks noGrp="1"/>
          </p:cNvSpPr>
          <p:nvPr>
            <p:ph type="title"/>
          </p:nvPr>
        </p:nvSpPr>
        <p:spPr>
          <a:xfrm>
            <a:off x="895318" y="794810"/>
            <a:ext cx="10414000" cy="865187"/>
          </a:xfrm>
        </p:spPr>
        <p:txBody>
          <a:bodyPr/>
          <a:lstStyle/>
          <a:p>
            <a:r>
              <a:rPr lang="en-US" dirty="0"/>
              <a:t>Welcome</a:t>
            </a:r>
          </a:p>
        </p:txBody>
      </p:sp>
      <p:pic>
        <p:nvPicPr>
          <p:cNvPr id="6" name="Picture 5">
            <a:extLst>
              <a:ext uri="{FF2B5EF4-FFF2-40B4-BE49-F238E27FC236}">
                <a16:creationId xmlns:a16="http://schemas.microsoft.com/office/drawing/2014/main" id="{5B5ED4E6-4A87-4268-AB60-FCB302268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661" y="6063190"/>
            <a:ext cx="649657" cy="649224"/>
          </a:xfrm>
          <a:prstGeom prst="rect">
            <a:avLst/>
          </a:prstGeom>
        </p:spPr>
      </p:pic>
      <p:pic>
        <p:nvPicPr>
          <p:cNvPr id="9" name="Picture 8">
            <a:extLst>
              <a:ext uri="{FF2B5EF4-FFF2-40B4-BE49-F238E27FC236}">
                <a16:creationId xmlns:a16="http://schemas.microsoft.com/office/drawing/2014/main" id="{20242234-D3DB-41B8-B57F-A22EDA7F83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5928" y="6063190"/>
            <a:ext cx="2664587" cy="649224"/>
          </a:xfrm>
          <a:prstGeom prst="rect">
            <a:avLst/>
          </a:prstGeom>
        </p:spPr>
      </p:pic>
      <p:pic>
        <p:nvPicPr>
          <p:cNvPr id="11" name="Picture 10">
            <a:extLst>
              <a:ext uri="{FF2B5EF4-FFF2-40B4-BE49-F238E27FC236}">
                <a16:creationId xmlns:a16="http://schemas.microsoft.com/office/drawing/2014/main" id="{60C57B9A-21D4-4934-9974-4298AC9EB9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9706" y="6063190"/>
            <a:ext cx="1725695" cy="649224"/>
          </a:xfrm>
          <a:prstGeom prst="rect">
            <a:avLst/>
          </a:prstGeom>
        </p:spPr>
      </p:pic>
      <p:sp>
        <p:nvSpPr>
          <p:cNvPr id="10" name="TextBox 9">
            <a:extLst>
              <a:ext uri="{FF2B5EF4-FFF2-40B4-BE49-F238E27FC236}">
                <a16:creationId xmlns:a16="http://schemas.microsoft.com/office/drawing/2014/main" id="{EB465B19-2CA3-4450-96CE-C3B12648C9C5}"/>
              </a:ext>
            </a:extLst>
          </p:cNvPr>
          <p:cNvSpPr txBox="1"/>
          <p:nvPr/>
        </p:nvSpPr>
        <p:spPr>
          <a:xfrm>
            <a:off x="4603196" y="6110803"/>
            <a:ext cx="4846320" cy="553998"/>
          </a:xfrm>
          <a:prstGeom prst="rect">
            <a:avLst/>
          </a:prstGeom>
        </p:spPr>
        <p:txBody>
          <a:bodyPr wrap="square" lIns="0" tIns="0" rIns="0" bIns="0" rtlCol="0" anchor="ctr">
            <a:spAutoFit/>
          </a:bodyPr>
          <a:lstStyle/>
          <a:p>
            <a:pPr marL="0" indent="0">
              <a:spcBef>
                <a:spcPts val="0"/>
              </a:spcBef>
              <a:buNone/>
            </a:pPr>
            <a:r>
              <a:rPr lang="en-US" sz="900" dirty="0">
                <a:solidFill>
                  <a:schemeClr val="bg1">
                    <a:lumMod val="25000"/>
                  </a:schemeClr>
                </a:solidFill>
                <a:cs typeface="Calibri"/>
              </a:rPr>
              <a:t>The views expressed in written conference materials or publications and by speakers and moderators at HHS-sponsored conferences do not necessarily reflect the official policies of the Department of Health and Human Services (HHS), nor does mention of trade names, commercial practices, or organizations imply endorsement by the U.S. Government.</a:t>
            </a:r>
          </a:p>
        </p:txBody>
      </p:sp>
      <p:sp>
        <p:nvSpPr>
          <p:cNvPr id="8" name="Picture Placeholder 7">
            <a:extLst>
              <a:ext uri="{FF2B5EF4-FFF2-40B4-BE49-F238E27FC236}">
                <a16:creationId xmlns:a16="http://schemas.microsoft.com/office/drawing/2014/main" id="{12389D2F-A43E-4A7F-9A9A-B66D7CD46BCA}"/>
              </a:ext>
            </a:extLst>
          </p:cNvPr>
          <p:cNvSpPr>
            <a:spLocks noGrp="1"/>
          </p:cNvSpPr>
          <p:nvPr>
            <p:ph type="pic" sz="quarter" idx="10"/>
          </p:nvPr>
        </p:nvSpPr>
        <p:spPr>
          <a:xfrm>
            <a:off x="137160" y="137160"/>
            <a:ext cx="11914632" cy="6575253"/>
          </a:xfrm>
        </p:spPr>
      </p:sp>
      <p:pic>
        <p:nvPicPr>
          <p:cNvPr id="12" name="Picture 11">
            <a:extLst>
              <a:ext uri="{FF2B5EF4-FFF2-40B4-BE49-F238E27FC236}">
                <a16:creationId xmlns:a16="http://schemas.microsoft.com/office/drawing/2014/main" id="{F50A2D65-0ADF-49AF-91B9-2D6BF552F28E}"/>
              </a:ext>
            </a:extLst>
          </p:cNvPr>
          <p:cNvPicPr>
            <a:picLocks noChangeAspect="1"/>
          </p:cNvPicPr>
          <p:nvPr/>
        </p:nvPicPr>
        <p:blipFill rotWithShape="1">
          <a:blip r:embed="rId7"/>
          <a:srcRect l="2676" r="436" b="1"/>
          <a:stretch/>
        </p:blipFill>
        <p:spPr>
          <a:xfrm>
            <a:off x="3144424" y="2122217"/>
            <a:ext cx="5989194" cy="3607891"/>
          </a:xfrm>
          <a:prstGeom prst="rect">
            <a:avLst/>
          </a:prstGeom>
        </p:spPr>
      </p:pic>
    </p:spTree>
    <p:custDataLst>
      <p:tags r:id="rId1"/>
    </p:custDataLst>
    <p:extLst>
      <p:ext uri="{BB962C8B-B14F-4D97-AF65-F5344CB8AC3E}">
        <p14:creationId xmlns:p14="http://schemas.microsoft.com/office/powerpoint/2010/main" val="1923641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4">
            <a:extLst>
              <a:ext uri="{28A0092B-C50C-407E-A947-70E740481C1C}">
                <a14:useLocalDpi xmlns:a14="http://schemas.microsoft.com/office/drawing/2010/main" val="0"/>
              </a:ext>
            </a:extLst>
          </a:blip>
          <a:stretch>
            <a:fillRect/>
          </a:stretch>
        </p:blipFill>
        <p:spPr>
          <a:xfrm>
            <a:off x="141638" y="101412"/>
            <a:ext cx="11905673" cy="6655176"/>
          </a:xfrm>
        </p:spPr>
      </p:pic>
      <p:sp>
        <p:nvSpPr>
          <p:cNvPr id="6" name="Rectangle 5"/>
          <p:cNvSpPr/>
          <p:nvPr/>
        </p:nvSpPr>
        <p:spPr>
          <a:xfrm>
            <a:off x="-34699" y="1954028"/>
            <a:ext cx="6129174" cy="3167669"/>
          </a:xfrm>
          <a:prstGeom prst="rect">
            <a:avLst/>
          </a:prstGeom>
          <a:solidFill>
            <a:schemeClr val="accent5">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lvl="1"/>
            <a:endParaRPr lang="en-US" sz="1999" dirty="0">
              <a:solidFill>
                <a:schemeClr val="bg1"/>
              </a:solidFill>
              <a:latin typeface="Open Sans" panose="020B0606030504020204" pitchFamily="34" charset="0"/>
              <a:cs typeface="Open Sans" panose="020B0606030504020204" pitchFamily="34" charset="0"/>
            </a:endParaRPr>
          </a:p>
        </p:txBody>
      </p:sp>
      <p:sp>
        <p:nvSpPr>
          <p:cNvPr id="5" name="Title 4"/>
          <p:cNvSpPr>
            <a:spLocks noGrp="1"/>
          </p:cNvSpPr>
          <p:nvPr>
            <p:ph type="title"/>
          </p:nvPr>
        </p:nvSpPr>
        <p:spPr>
          <a:xfrm>
            <a:off x="492840" y="2830291"/>
            <a:ext cx="4855464" cy="1415141"/>
          </a:xfrm>
        </p:spPr>
        <p:txBody>
          <a:bodyPr>
            <a:spAutoFit/>
          </a:bodyPr>
          <a:lstStyle/>
          <a:p>
            <a:r>
              <a:rPr lang="en-US" dirty="0"/>
              <a:t>Investigator </a:t>
            </a:r>
            <a:br>
              <a:rPr lang="en-US" dirty="0"/>
            </a:br>
            <a:r>
              <a:rPr lang="en-US" dirty="0"/>
              <a:t>Responsibilities</a:t>
            </a:r>
          </a:p>
        </p:txBody>
      </p:sp>
    </p:spTree>
    <p:custDataLst>
      <p:tags r:id="rId1"/>
    </p:custDataLst>
    <p:extLst>
      <p:ext uri="{BB962C8B-B14F-4D97-AF65-F5344CB8AC3E}">
        <p14:creationId xmlns:p14="http://schemas.microsoft.com/office/powerpoint/2010/main" val="2307490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Investigator Responsibilities</a:t>
            </a:r>
          </a:p>
        </p:txBody>
      </p:sp>
      <p:sp>
        <p:nvSpPr>
          <p:cNvPr id="34819" name="Content Placeholder 2"/>
          <p:cNvSpPr>
            <a:spLocks noGrp="1"/>
          </p:cNvSpPr>
          <p:nvPr>
            <p:ph idx="1"/>
          </p:nvPr>
        </p:nvSpPr>
        <p:spPr>
          <a:prstGeom prst="rect">
            <a:avLst/>
          </a:prstGeom>
        </p:spPr>
        <p:txBody>
          <a:bodyPr>
            <a:noAutofit/>
          </a:bodyPr>
          <a:lstStyle/>
          <a:p>
            <a:pPr>
              <a:spcBef>
                <a:spcPts val="1200"/>
              </a:spcBef>
              <a:buNone/>
            </a:pPr>
            <a:endParaRPr lang="en-US" dirty="0"/>
          </a:p>
          <a:p>
            <a:pPr>
              <a:spcBef>
                <a:spcPts val="1200"/>
              </a:spcBef>
              <a:buNone/>
            </a:pPr>
            <a:endParaRPr lang="en-US" dirty="0"/>
          </a:p>
          <a:p>
            <a:pPr>
              <a:spcBef>
                <a:spcPts val="1200"/>
              </a:spcBef>
              <a:buNone/>
            </a:pPr>
            <a:endParaRPr lang="en-US" dirty="0"/>
          </a:p>
          <a:p>
            <a:pPr>
              <a:spcBef>
                <a:spcPts val="1200"/>
              </a:spcBef>
              <a:buNone/>
            </a:pPr>
            <a:endParaRPr lang="en-US" sz="1100" dirty="0"/>
          </a:p>
          <a:p>
            <a:pPr>
              <a:spcBef>
                <a:spcPts val="1200"/>
              </a:spcBef>
              <a:buNone/>
            </a:pPr>
            <a:r>
              <a:rPr lang="en-US" dirty="0"/>
              <a:t>References discussing Investigator Responsibilities:</a:t>
            </a:r>
          </a:p>
          <a:p>
            <a:pPr>
              <a:spcBef>
                <a:spcPts val="1200"/>
              </a:spcBef>
              <a:buSzPct val="100000"/>
            </a:pPr>
            <a:r>
              <a:rPr lang="en-US" sz="2200" dirty="0"/>
              <a:t>International Conference on Harmonization (ICH) Guidelines E6 – Section 4.0</a:t>
            </a:r>
          </a:p>
          <a:p>
            <a:pPr>
              <a:spcBef>
                <a:spcPts val="1200"/>
              </a:spcBef>
              <a:buSzPct val="100000"/>
            </a:pPr>
            <a:r>
              <a:rPr lang="en-US" sz="2200" dirty="0"/>
              <a:t>United States Food and Drug Administration (FDA)  21 Code of </a:t>
            </a:r>
            <a:r>
              <a:rPr lang="en-US" sz="2200"/>
              <a:t>Federal Regulations (CFR) </a:t>
            </a:r>
            <a:r>
              <a:rPr lang="en-US" sz="2200" dirty="0"/>
              <a:t>312 (Subpart D)</a:t>
            </a:r>
          </a:p>
          <a:p>
            <a:pPr>
              <a:spcBef>
                <a:spcPts val="1200"/>
              </a:spcBef>
              <a:buSzPct val="100000"/>
            </a:pPr>
            <a:r>
              <a:rPr lang="en-US" sz="2200" dirty="0"/>
              <a:t>FDA Guidance for Industry (October2009)</a:t>
            </a:r>
            <a:endParaRPr lang="en-US" sz="2200" u="sng" dirty="0"/>
          </a:p>
          <a:p>
            <a:pPr>
              <a:spcBef>
                <a:spcPts val="1200"/>
              </a:spcBef>
              <a:buSzPct val="100000"/>
            </a:pPr>
            <a:r>
              <a:rPr lang="en-US" sz="2200" dirty="0"/>
              <a:t>Institutional, Local, State, and National Regulations</a:t>
            </a:r>
          </a:p>
        </p:txBody>
      </p:sp>
      <p:sp>
        <p:nvSpPr>
          <p:cNvPr id="3" name="Slide Number Placeholder 2"/>
          <p:cNvSpPr>
            <a:spLocks noGrp="1"/>
          </p:cNvSpPr>
          <p:nvPr>
            <p:ph type="sldNum" sz="quarter" idx="4294967295"/>
          </p:nvPr>
        </p:nvSpPr>
        <p:spPr/>
        <p:txBody>
          <a:bodyPr/>
          <a:lstStyle/>
          <a:p>
            <a:pPr>
              <a:defRPr/>
            </a:pPr>
            <a:fld id="{15C6D925-379F-4CFE-BDEA-2C5F0C40FC6F}" type="slidenum">
              <a:rPr lang="en-US" smtClean="0">
                <a:solidFill>
                  <a:srgbClr val="FFFFFF"/>
                </a:solidFill>
              </a:rPr>
              <a:pPr>
                <a:defRPr/>
              </a:pPr>
              <a:t>3</a:t>
            </a:fld>
            <a:endParaRPr lang="en-US" dirty="0">
              <a:solidFill>
                <a:srgbClr val="FFFFFF"/>
              </a:solidFill>
            </a:endParaRPr>
          </a:p>
        </p:txBody>
      </p:sp>
      <p:sp>
        <p:nvSpPr>
          <p:cNvPr id="5" name="Rounded Rectangular Callout 4"/>
          <p:cNvSpPr/>
          <p:nvPr/>
        </p:nvSpPr>
        <p:spPr>
          <a:xfrm>
            <a:off x="672751" y="1604788"/>
            <a:ext cx="11010710" cy="1447800"/>
          </a:xfrm>
          <a:prstGeom prst="wedgeRoundRectCallout">
            <a:avLst>
              <a:gd name="adj1" fmla="val -39994"/>
              <a:gd name="adj2" fmla="val 38448"/>
              <a:gd name="adj3" fmla="val 16667"/>
            </a:avLst>
          </a:prstGeom>
          <a:ln/>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sz="2200" b="1" dirty="0">
                <a:solidFill>
                  <a:srgbClr val="FFFFFF"/>
                </a:solidFill>
                <a:cs typeface="Arial" pitchFamily="34" charset="0"/>
              </a:rPr>
              <a:t>The Investigator is </a:t>
            </a:r>
            <a:r>
              <a:rPr lang="en-US" sz="2200" b="1" u="sng" dirty="0">
                <a:solidFill>
                  <a:srgbClr val="FFFFFF"/>
                </a:solidFill>
                <a:cs typeface="Arial" pitchFamily="34" charset="0"/>
              </a:rPr>
              <a:t>ultimately</a:t>
            </a:r>
            <a:r>
              <a:rPr lang="en-US" sz="2200" b="1" dirty="0">
                <a:solidFill>
                  <a:srgbClr val="FFFFFF"/>
                </a:solidFill>
                <a:cs typeface="Arial" pitchFamily="34" charset="0"/>
              </a:rPr>
              <a:t> </a:t>
            </a:r>
            <a:r>
              <a:rPr lang="en-US" sz="2200" b="1" u="sng" dirty="0">
                <a:solidFill>
                  <a:srgbClr val="FFFFFF"/>
                </a:solidFill>
                <a:cs typeface="Arial" pitchFamily="34" charset="0"/>
              </a:rPr>
              <a:t>responsible</a:t>
            </a:r>
            <a:r>
              <a:rPr lang="en-US" sz="2200" b="1" dirty="0">
                <a:solidFill>
                  <a:srgbClr val="FFFFFF"/>
                </a:solidFill>
                <a:cs typeface="Arial" pitchFamily="34" charset="0"/>
              </a:rPr>
              <a:t> for all study-related activities at his or her site, regardless of who has been delegated the various study responsibilities</a:t>
            </a:r>
          </a:p>
        </p:txBody>
      </p:sp>
    </p:spTree>
    <p:custDataLst>
      <p:tags r:id="rId1"/>
    </p:custDataLst>
    <p:extLst>
      <p:ext uri="{BB962C8B-B14F-4D97-AF65-F5344CB8AC3E}">
        <p14:creationId xmlns:p14="http://schemas.microsoft.com/office/powerpoint/2010/main" val="814205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8539" y="314191"/>
            <a:ext cx="11281946" cy="1143000"/>
          </a:xfrm>
        </p:spPr>
        <p:txBody>
          <a:bodyPr>
            <a:normAutofit/>
          </a:bodyPr>
          <a:lstStyle/>
          <a:p>
            <a:r>
              <a:rPr lang="en-US" dirty="0"/>
              <a:t>Activity - Principal Investigator Responsibilities</a:t>
            </a:r>
          </a:p>
        </p:txBody>
      </p:sp>
      <p:graphicFrame>
        <p:nvGraphicFramePr>
          <p:cNvPr id="6" name="Content Placeholder 5">
            <a:extLst>
              <a:ext uri="{FF2B5EF4-FFF2-40B4-BE49-F238E27FC236}">
                <a16:creationId xmlns:a16="http://schemas.microsoft.com/office/drawing/2014/main" id="{5F2FC5E4-CC8C-454C-81A6-70BFA81F53EB}"/>
              </a:ext>
            </a:extLst>
          </p:cNvPr>
          <p:cNvGraphicFramePr>
            <a:graphicFrameLocks noGrp="1"/>
          </p:cNvGraphicFramePr>
          <p:nvPr>
            <p:ph idx="1"/>
            <p:extLst>
              <p:ext uri="{D42A27DB-BD31-4B8C-83A1-F6EECF244321}">
                <p14:modId xmlns:p14="http://schemas.microsoft.com/office/powerpoint/2010/main" val="3918963845"/>
              </p:ext>
            </p:extLst>
          </p:nvPr>
        </p:nvGraphicFramePr>
        <p:xfrm>
          <a:off x="615463" y="1327639"/>
          <a:ext cx="10815864" cy="53237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639278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4A778C09-1D19-47D5-A1B7-BF72A5AC99EF}"/>
              </a:ext>
            </a:extLst>
          </p:cNvPr>
          <p:cNvGrpSpPr/>
          <p:nvPr/>
        </p:nvGrpSpPr>
        <p:grpSpPr>
          <a:xfrm>
            <a:off x="215928" y="5261689"/>
            <a:ext cx="679873" cy="677054"/>
            <a:chOff x="237269" y="3504408"/>
            <a:chExt cx="679873" cy="677054"/>
          </a:xfrm>
        </p:grpSpPr>
        <p:sp>
          <p:nvSpPr>
            <p:cNvPr id="101" name="Donut 17">
              <a:extLst>
                <a:ext uri="{FF2B5EF4-FFF2-40B4-BE49-F238E27FC236}">
                  <a16:creationId xmlns:a16="http://schemas.microsoft.com/office/drawing/2014/main" id="{2D2575E4-5CD4-4D5B-9888-EF18E032FF4C}"/>
                </a:ext>
              </a:extLst>
            </p:cNvPr>
            <p:cNvSpPr/>
            <p:nvPr/>
          </p:nvSpPr>
          <p:spPr>
            <a:xfrm>
              <a:off x="237269" y="3504408"/>
              <a:ext cx="679873" cy="677054"/>
            </a:xfrm>
            <a:prstGeom prst="donut">
              <a:avLst>
                <a:gd name="adj" fmla="val 12955"/>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lnSpc>
                  <a:spcPct val="80000"/>
                </a:lnSpc>
              </a:pPr>
              <a:endParaRPr lang="en-US" sz="1050" dirty="0"/>
            </a:p>
          </p:txBody>
        </p:sp>
        <p:sp>
          <p:nvSpPr>
            <p:cNvPr id="102" name="Oval 101">
              <a:extLst>
                <a:ext uri="{FF2B5EF4-FFF2-40B4-BE49-F238E27FC236}">
                  <a16:creationId xmlns:a16="http://schemas.microsoft.com/office/drawing/2014/main" id="{D0CB1335-A802-4BEF-9C15-AAD15EB6E3B9}"/>
                </a:ext>
              </a:extLst>
            </p:cNvPr>
            <p:cNvSpPr/>
            <p:nvPr/>
          </p:nvSpPr>
          <p:spPr>
            <a:xfrm>
              <a:off x="285144" y="3550638"/>
              <a:ext cx="584121" cy="5872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lnSpc>
                  <a:spcPct val="80000"/>
                </a:lnSpc>
              </a:pPr>
              <a:endParaRPr lang="en-US" sz="1050" b="1" dirty="0"/>
            </a:p>
          </p:txBody>
        </p:sp>
      </p:grpSp>
      <p:grpSp>
        <p:nvGrpSpPr>
          <p:cNvPr id="91" name="Group 90">
            <a:extLst>
              <a:ext uri="{FF2B5EF4-FFF2-40B4-BE49-F238E27FC236}">
                <a16:creationId xmlns:a16="http://schemas.microsoft.com/office/drawing/2014/main" id="{8B055BD8-13E6-4735-BCC3-4D6B90A3F6CF}"/>
              </a:ext>
            </a:extLst>
          </p:cNvPr>
          <p:cNvGrpSpPr/>
          <p:nvPr/>
        </p:nvGrpSpPr>
        <p:grpSpPr>
          <a:xfrm>
            <a:off x="232584" y="3452914"/>
            <a:ext cx="679873" cy="677054"/>
            <a:chOff x="237269" y="3504408"/>
            <a:chExt cx="679873" cy="677054"/>
          </a:xfrm>
        </p:grpSpPr>
        <p:sp>
          <p:nvSpPr>
            <p:cNvPr id="92" name="Donut 17">
              <a:extLst>
                <a:ext uri="{FF2B5EF4-FFF2-40B4-BE49-F238E27FC236}">
                  <a16:creationId xmlns:a16="http://schemas.microsoft.com/office/drawing/2014/main" id="{AEA1AB85-BFAC-4880-AEBF-CFB01C2F7AC6}"/>
                </a:ext>
              </a:extLst>
            </p:cNvPr>
            <p:cNvSpPr/>
            <p:nvPr/>
          </p:nvSpPr>
          <p:spPr>
            <a:xfrm>
              <a:off x="237269" y="3504408"/>
              <a:ext cx="679873" cy="677054"/>
            </a:xfrm>
            <a:prstGeom prst="donut">
              <a:avLst>
                <a:gd name="adj" fmla="val 12955"/>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lnSpc>
                  <a:spcPct val="80000"/>
                </a:lnSpc>
              </a:pPr>
              <a:endParaRPr lang="en-US" sz="1050" dirty="0"/>
            </a:p>
          </p:txBody>
        </p:sp>
        <p:sp>
          <p:nvSpPr>
            <p:cNvPr id="93" name="Oval 92">
              <a:extLst>
                <a:ext uri="{FF2B5EF4-FFF2-40B4-BE49-F238E27FC236}">
                  <a16:creationId xmlns:a16="http://schemas.microsoft.com/office/drawing/2014/main" id="{D825C95E-9F53-4C71-9D41-8D34E04E7CD7}"/>
                </a:ext>
              </a:extLst>
            </p:cNvPr>
            <p:cNvSpPr/>
            <p:nvPr/>
          </p:nvSpPr>
          <p:spPr>
            <a:xfrm>
              <a:off x="285144" y="3550638"/>
              <a:ext cx="584121" cy="5872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lnSpc>
                  <a:spcPct val="80000"/>
                </a:lnSpc>
              </a:pPr>
              <a:endParaRPr lang="en-US" sz="1050" b="1" dirty="0"/>
            </a:p>
          </p:txBody>
        </p:sp>
      </p:grpSp>
      <p:grpSp>
        <p:nvGrpSpPr>
          <p:cNvPr id="94" name="Group 93">
            <a:extLst>
              <a:ext uri="{FF2B5EF4-FFF2-40B4-BE49-F238E27FC236}">
                <a16:creationId xmlns:a16="http://schemas.microsoft.com/office/drawing/2014/main" id="{BFD8C8C3-287D-42C5-A5BC-76DB76600DCD}"/>
              </a:ext>
            </a:extLst>
          </p:cNvPr>
          <p:cNvGrpSpPr/>
          <p:nvPr/>
        </p:nvGrpSpPr>
        <p:grpSpPr>
          <a:xfrm>
            <a:off x="228397" y="4338655"/>
            <a:ext cx="679873" cy="677054"/>
            <a:chOff x="237269" y="3504408"/>
            <a:chExt cx="679873" cy="677054"/>
          </a:xfrm>
        </p:grpSpPr>
        <p:sp>
          <p:nvSpPr>
            <p:cNvPr id="95" name="Donut 17">
              <a:extLst>
                <a:ext uri="{FF2B5EF4-FFF2-40B4-BE49-F238E27FC236}">
                  <a16:creationId xmlns:a16="http://schemas.microsoft.com/office/drawing/2014/main" id="{E2309DC4-1879-4703-8AF6-5758E82CE4DC}"/>
                </a:ext>
              </a:extLst>
            </p:cNvPr>
            <p:cNvSpPr/>
            <p:nvPr/>
          </p:nvSpPr>
          <p:spPr>
            <a:xfrm>
              <a:off x="237269" y="3504408"/>
              <a:ext cx="679873" cy="677054"/>
            </a:xfrm>
            <a:prstGeom prst="donut">
              <a:avLst>
                <a:gd name="adj" fmla="val 12955"/>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lnSpc>
                  <a:spcPct val="80000"/>
                </a:lnSpc>
              </a:pPr>
              <a:endParaRPr lang="en-US" sz="1050" dirty="0"/>
            </a:p>
          </p:txBody>
        </p:sp>
        <p:sp>
          <p:nvSpPr>
            <p:cNvPr id="96" name="Oval 95">
              <a:extLst>
                <a:ext uri="{FF2B5EF4-FFF2-40B4-BE49-F238E27FC236}">
                  <a16:creationId xmlns:a16="http://schemas.microsoft.com/office/drawing/2014/main" id="{0CCA83B2-F6A8-4B1B-956B-D5E15FE4DBF2}"/>
                </a:ext>
              </a:extLst>
            </p:cNvPr>
            <p:cNvSpPr/>
            <p:nvPr/>
          </p:nvSpPr>
          <p:spPr>
            <a:xfrm>
              <a:off x="285144" y="3550638"/>
              <a:ext cx="584121" cy="5872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lnSpc>
                  <a:spcPct val="80000"/>
                </a:lnSpc>
              </a:pPr>
              <a:endParaRPr lang="en-US" sz="1050" b="1" dirty="0"/>
            </a:p>
          </p:txBody>
        </p:sp>
      </p:grpSp>
      <p:grpSp>
        <p:nvGrpSpPr>
          <p:cNvPr id="85" name="Group 84">
            <a:extLst>
              <a:ext uri="{FF2B5EF4-FFF2-40B4-BE49-F238E27FC236}">
                <a16:creationId xmlns:a16="http://schemas.microsoft.com/office/drawing/2014/main" id="{46826593-9C26-476F-9AB0-7249B1F04E5E}"/>
              </a:ext>
            </a:extLst>
          </p:cNvPr>
          <p:cNvGrpSpPr/>
          <p:nvPr/>
        </p:nvGrpSpPr>
        <p:grpSpPr>
          <a:xfrm>
            <a:off x="6113208" y="3461333"/>
            <a:ext cx="679873" cy="677054"/>
            <a:chOff x="237269" y="3504408"/>
            <a:chExt cx="679873" cy="677054"/>
          </a:xfrm>
        </p:grpSpPr>
        <p:sp>
          <p:nvSpPr>
            <p:cNvPr id="86" name="Donut 17">
              <a:extLst>
                <a:ext uri="{FF2B5EF4-FFF2-40B4-BE49-F238E27FC236}">
                  <a16:creationId xmlns:a16="http://schemas.microsoft.com/office/drawing/2014/main" id="{0E2E9657-9540-43E6-9FD0-78DFC0E4EF1F}"/>
                </a:ext>
              </a:extLst>
            </p:cNvPr>
            <p:cNvSpPr/>
            <p:nvPr/>
          </p:nvSpPr>
          <p:spPr>
            <a:xfrm>
              <a:off x="237269" y="3504408"/>
              <a:ext cx="679873" cy="677054"/>
            </a:xfrm>
            <a:prstGeom prst="donut">
              <a:avLst>
                <a:gd name="adj" fmla="val 12955"/>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lnSpc>
                  <a:spcPct val="80000"/>
                </a:lnSpc>
              </a:pPr>
              <a:endParaRPr lang="en-US" sz="1050" dirty="0"/>
            </a:p>
          </p:txBody>
        </p:sp>
        <p:sp>
          <p:nvSpPr>
            <p:cNvPr id="87" name="Oval 86">
              <a:extLst>
                <a:ext uri="{FF2B5EF4-FFF2-40B4-BE49-F238E27FC236}">
                  <a16:creationId xmlns:a16="http://schemas.microsoft.com/office/drawing/2014/main" id="{C105888E-3C98-43BB-AE6C-8D17151036AB}"/>
                </a:ext>
              </a:extLst>
            </p:cNvPr>
            <p:cNvSpPr/>
            <p:nvPr/>
          </p:nvSpPr>
          <p:spPr>
            <a:xfrm>
              <a:off x="285144" y="3550638"/>
              <a:ext cx="584121" cy="5872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lnSpc>
                  <a:spcPct val="80000"/>
                </a:lnSpc>
              </a:pPr>
              <a:endParaRPr lang="en-US" sz="1050" b="1" dirty="0"/>
            </a:p>
          </p:txBody>
        </p:sp>
      </p:grpSp>
      <p:grpSp>
        <p:nvGrpSpPr>
          <p:cNvPr id="88" name="Group 87">
            <a:extLst>
              <a:ext uri="{FF2B5EF4-FFF2-40B4-BE49-F238E27FC236}">
                <a16:creationId xmlns:a16="http://schemas.microsoft.com/office/drawing/2014/main" id="{39D465DD-2AC7-4D70-869E-37780479F3B0}"/>
              </a:ext>
            </a:extLst>
          </p:cNvPr>
          <p:cNvGrpSpPr/>
          <p:nvPr/>
        </p:nvGrpSpPr>
        <p:grpSpPr>
          <a:xfrm>
            <a:off x="6109478" y="4746790"/>
            <a:ext cx="679873" cy="677054"/>
            <a:chOff x="237269" y="3504408"/>
            <a:chExt cx="679873" cy="677054"/>
          </a:xfrm>
        </p:grpSpPr>
        <p:sp>
          <p:nvSpPr>
            <p:cNvPr id="89" name="Donut 17">
              <a:extLst>
                <a:ext uri="{FF2B5EF4-FFF2-40B4-BE49-F238E27FC236}">
                  <a16:creationId xmlns:a16="http://schemas.microsoft.com/office/drawing/2014/main" id="{E86C940D-3BB2-4564-9E7E-926B945E679F}"/>
                </a:ext>
              </a:extLst>
            </p:cNvPr>
            <p:cNvSpPr/>
            <p:nvPr/>
          </p:nvSpPr>
          <p:spPr>
            <a:xfrm>
              <a:off x="237269" y="3504408"/>
              <a:ext cx="679873" cy="677054"/>
            </a:xfrm>
            <a:prstGeom prst="donut">
              <a:avLst>
                <a:gd name="adj" fmla="val 12955"/>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lnSpc>
                  <a:spcPct val="80000"/>
                </a:lnSpc>
              </a:pPr>
              <a:endParaRPr lang="en-US" sz="1050" dirty="0"/>
            </a:p>
          </p:txBody>
        </p:sp>
        <p:sp>
          <p:nvSpPr>
            <p:cNvPr id="90" name="Oval 89">
              <a:extLst>
                <a:ext uri="{FF2B5EF4-FFF2-40B4-BE49-F238E27FC236}">
                  <a16:creationId xmlns:a16="http://schemas.microsoft.com/office/drawing/2014/main" id="{98324830-CE86-4A63-BBD2-276DBD13DDF3}"/>
                </a:ext>
              </a:extLst>
            </p:cNvPr>
            <p:cNvSpPr/>
            <p:nvPr/>
          </p:nvSpPr>
          <p:spPr>
            <a:xfrm>
              <a:off x="285144" y="3550638"/>
              <a:ext cx="584121" cy="5872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lnSpc>
                  <a:spcPct val="80000"/>
                </a:lnSpc>
              </a:pPr>
              <a:endParaRPr lang="en-US" sz="1050" b="1" dirty="0"/>
            </a:p>
          </p:txBody>
        </p:sp>
      </p:grpSp>
      <p:sp>
        <p:nvSpPr>
          <p:cNvPr id="2" name="Title 1"/>
          <p:cNvSpPr>
            <a:spLocks noGrp="1"/>
          </p:cNvSpPr>
          <p:nvPr>
            <p:ph type="title"/>
          </p:nvPr>
        </p:nvSpPr>
        <p:spPr>
          <a:xfrm>
            <a:off x="514628" y="2397489"/>
            <a:ext cx="11009376" cy="1142405"/>
          </a:xfrm>
        </p:spPr>
        <p:txBody>
          <a:bodyPr/>
          <a:lstStyle/>
          <a:p>
            <a:r>
              <a:rPr lang="en-US" dirty="0">
                <a:solidFill>
                  <a:schemeClr val="accent1"/>
                </a:solidFill>
              </a:rPr>
              <a:t>Best Practices: Investigator Responsibilities</a:t>
            </a:r>
          </a:p>
        </p:txBody>
      </p:sp>
      <p:grpSp>
        <p:nvGrpSpPr>
          <p:cNvPr id="14" name="Group 13">
            <a:extLst>
              <a:ext uri="{FF2B5EF4-FFF2-40B4-BE49-F238E27FC236}">
                <a16:creationId xmlns:a16="http://schemas.microsoft.com/office/drawing/2014/main" id="{C8872456-6074-4563-A744-25334B1116E0}"/>
              </a:ext>
            </a:extLst>
          </p:cNvPr>
          <p:cNvGrpSpPr>
            <a:grpSpLocks noChangeAspect="1"/>
          </p:cNvGrpSpPr>
          <p:nvPr/>
        </p:nvGrpSpPr>
        <p:grpSpPr>
          <a:xfrm>
            <a:off x="6318302" y="3625164"/>
            <a:ext cx="336123" cy="323781"/>
            <a:chOff x="-1301750" y="2900363"/>
            <a:chExt cx="2767013" cy="2665412"/>
          </a:xfrm>
          <a:solidFill>
            <a:schemeClr val="bg1"/>
          </a:solidFill>
        </p:grpSpPr>
        <p:sp>
          <p:nvSpPr>
            <p:cNvPr id="15" name="Freeform 39">
              <a:extLst>
                <a:ext uri="{FF2B5EF4-FFF2-40B4-BE49-F238E27FC236}">
                  <a16:creationId xmlns:a16="http://schemas.microsoft.com/office/drawing/2014/main" id="{84360324-296C-4F2D-8F75-207D49DE4171}"/>
                </a:ext>
              </a:extLst>
            </p:cNvPr>
            <p:cNvSpPr>
              <a:spLocks/>
            </p:cNvSpPr>
            <p:nvPr/>
          </p:nvSpPr>
          <p:spPr bwMode="auto">
            <a:xfrm>
              <a:off x="611188" y="4025900"/>
              <a:ext cx="206375" cy="881062"/>
            </a:xfrm>
            <a:custGeom>
              <a:avLst/>
              <a:gdLst>
                <a:gd name="T0" fmla="*/ 55 w 55"/>
                <a:gd name="T1" fmla="*/ 212 h 234"/>
                <a:gd name="T2" fmla="*/ 55 w 55"/>
                <a:gd name="T3" fmla="*/ 21 h 234"/>
                <a:gd name="T4" fmla="*/ 0 w 55"/>
                <a:gd name="T5" fmla="*/ 0 h 234"/>
                <a:gd name="T6" fmla="*/ 0 w 55"/>
                <a:gd name="T7" fmla="*/ 234 h 234"/>
                <a:gd name="T8" fmla="*/ 55 w 55"/>
                <a:gd name="T9" fmla="*/ 212 h 234"/>
              </a:gdLst>
              <a:ahLst/>
              <a:cxnLst>
                <a:cxn ang="0">
                  <a:pos x="T0" y="T1"/>
                </a:cxn>
                <a:cxn ang="0">
                  <a:pos x="T2" y="T3"/>
                </a:cxn>
                <a:cxn ang="0">
                  <a:pos x="T4" y="T5"/>
                </a:cxn>
                <a:cxn ang="0">
                  <a:pos x="T6" y="T7"/>
                </a:cxn>
                <a:cxn ang="0">
                  <a:pos x="T8" y="T9"/>
                </a:cxn>
              </a:cxnLst>
              <a:rect l="0" t="0" r="r" b="b"/>
              <a:pathLst>
                <a:path w="55" h="234">
                  <a:moveTo>
                    <a:pt x="55" y="212"/>
                  </a:moveTo>
                  <a:cubicBezTo>
                    <a:pt x="55" y="21"/>
                    <a:pt x="55" y="21"/>
                    <a:pt x="55" y="21"/>
                  </a:cubicBezTo>
                  <a:cubicBezTo>
                    <a:pt x="39" y="10"/>
                    <a:pt x="21" y="2"/>
                    <a:pt x="0" y="0"/>
                  </a:cubicBezTo>
                  <a:cubicBezTo>
                    <a:pt x="0" y="234"/>
                    <a:pt x="0" y="234"/>
                    <a:pt x="0" y="234"/>
                  </a:cubicBezTo>
                  <a:cubicBezTo>
                    <a:pt x="21" y="231"/>
                    <a:pt x="40" y="223"/>
                    <a:pt x="55" y="2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40">
              <a:extLst>
                <a:ext uri="{FF2B5EF4-FFF2-40B4-BE49-F238E27FC236}">
                  <a16:creationId xmlns:a16="http://schemas.microsoft.com/office/drawing/2014/main" id="{2BB756C3-04CA-4A71-93F7-8B7F6921F5CC}"/>
                </a:ext>
              </a:extLst>
            </p:cNvPr>
            <p:cNvSpPr>
              <a:spLocks/>
            </p:cNvSpPr>
            <p:nvPr/>
          </p:nvSpPr>
          <p:spPr bwMode="auto">
            <a:xfrm>
              <a:off x="-1301750" y="2900363"/>
              <a:ext cx="2119313" cy="2665412"/>
            </a:xfrm>
            <a:custGeom>
              <a:avLst/>
              <a:gdLst>
                <a:gd name="T0" fmla="*/ 508 w 563"/>
                <a:gd name="T1" fmla="*/ 614 h 708"/>
                <a:gd name="T2" fmla="*/ 508 w 563"/>
                <a:gd name="T3" fmla="*/ 652 h 708"/>
                <a:gd name="T4" fmla="*/ 56 w 563"/>
                <a:gd name="T5" fmla="*/ 652 h 708"/>
                <a:gd name="T6" fmla="*/ 56 w 563"/>
                <a:gd name="T7" fmla="*/ 55 h 708"/>
                <a:gd name="T8" fmla="*/ 390 w 563"/>
                <a:gd name="T9" fmla="*/ 55 h 708"/>
                <a:gd name="T10" fmla="*/ 390 w 563"/>
                <a:gd name="T11" fmla="*/ 170 h 708"/>
                <a:gd name="T12" fmla="*/ 506 w 563"/>
                <a:gd name="T13" fmla="*/ 170 h 708"/>
                <a:gd name="T14" fmla="*/ 508 w 563"/>
                <a:gd name="T15" fmla="*/ 175 h 708"/>
                <a:gd name="T16" fmla="*/ 508 w 563"/>
                <a:gd name="T17" fmla="*/ 218 h 708"/>
                <a:gd name="T18" fmla="*/ 511 w 563"/>
                <a:gd name="T19" fmla="*/ 218 h 708"/>
                <a:gd name="T20" fmla="*/ 563 w 563"/>
                <a:gd name="T21" fmla="*/ 230 h 708"/>
                <a:gd name="T22" fmla="*/ 563 w 563"/>
                <a:gd name="T23" fmla="*/ 150 h 708"/>
                <a:gd name="T24" fmla="*/ 413 w 563"/>
                <a:gd name="T25" fmla="*/ 0 h 708"/>
                <a:gd name="T26" fmla="*/ 0 w 563"/>
                <a:gd name="T27" fmla="*/ 0 h 708"/>
                <a:gd name="T28" fmla="*/ 0 w 563"/>
                <a:gd name="T29" fmla="*/ 708 h 708"/>
                <a:gd name="T30" fmla="*/ 563 w 563"/>
                <a:gd name="T31" fmla="*/ 708 h 708"/>
                <a:gd name="T32" fmla="*/ 563 w 563"/>
                <a:gd name="T33" fmla="*/ 622 h 708"/>
                <a:gd name="T34" fmla="*/ 549 w 563"/>
                <a:gd name="T35" fmla="*/ 606 h 708"/>
                <a:gd name="T36" fmla="*/ 508 w 563"/>
                <a:gd name="T37" fmla="*/ 614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3" h="708">
                  <a:moveTo>
                    <a:pt x="508" y="614"/>
                  </a:moveTo>
                  <a:cubicBezTo>
                    <a:pt x="508" y="652"/>
                    <a:pt x="508" y="652"/>
                    <a:pt x="508" y="652"/>
                  </a:cubicBezTo>
                  <a:cubicBezTo>
                    <a:pt x="56" y="652"/>
                    <a:pt x="56" y="652"/>
                    <a:pt x="56" y="652"/>
                  </a:cubicBezTo>
                  <a:cubicBezTo>
                    <a:pt x="56" y="55"/>
                    <a:pt x="56" y="55"/>
                    <a:pt x="56" y="55"/>
                  </a:cubicBezTo>
                  <a:cubicBezTo>
                    <a:pt x="390" y="55"/>
                    <a:pt x="390" y="55"/>
                    <a:pt x="390" y="55"/>
                  </a:cubicBezTo>
                  <a:cubicBezTo>
                    <a:pt x="390" y="170"/>
                    <a:pt x="390" y="170"/>
                    <a:pt x="390" y="170"/>
                  </a:cubicBezTo>
                  <a:cubicBezTo>
                    <a:pt x="506" y="170"/>
                    <a:pt x="506" y="170"/>
                    <a:pt x="506" y="170"/>
                  </a:cubicBezTo>
                  <a:cubicBezTo>
                    <a:pt x="508" y="175"/>
                    <a:pt x="508" y="175"/>
                    <a:pt x="508" y="175"/>
                  </a:cubicBezTo>
                  <a:cubicBezTo>
                    <a:pt x="508" y="218"/>
                    <a:pt x="508" y="218"/>
                    <a:pt x="508" y="218"/>
                  </a:cubicBezTo>
                  <a:cubicBezTo>
                    <a:pt x="509" y="218"/>
                    <a:pt x="510" y="218"/>
                    <a:pt x="511" y="218"/>
                  </a:cubicBezTo>
                  <a:cubicBezTo>
                    <a:pt x="529" y="220"/>
                    <a:pt x="547" y="224"/>
                    <a:pt x="563" y="230"/>
                  </a:cubicBezTo>
                  <a:cubicBezTo>
                    <a:pt x="563" y="150"/>
                    <a:pt x="563" y="150"/>
                    <a:pt x="563" y="150"/>
                  </a:cubicBezTo>
                  <a:cubicBezTo>
                    <a:pt x="413" y="0"/>
                    <a:pt x="413" y="0"/>
                    <a:pt x="413" y="0"/>
                  </a:cubicBezTo>
                  <a:cubicBezTo>
                    <a:pt x="0" y="0"/>
                    <a:pt x="0" y="0"/>
                    <a:pt x="0" y="0"/>
                  </a:cubicBezTo>
                  <a:cubicBezTo>
                    <a:pt x="0" y="708"/>
                    <a:pt x="0" y="708"/>
                    <a:pt x="0" y="708"/>
                  </a:cubicBezTo>
                  <a:cubicBezTo>
                    <a:pt x="563" y="708"/>
                    <a:pt x="563" y="708"/>
                    <a:pt x="563" y="708"/>
                  </a:cubicBezTo>
                  <a:cubicBezTo>
                    <a:pt x="563" y="622"/>
                    <a:pt x="563" y="622"/>
                    <a:pt x="563" y="622"/>
                  </a:cubicBezTo>
                  <a:cubicBezTo>
                    <a:pt x="549" y="606"/>
                    <a:pt x="549" y="606"/>
                    <a:pt x="549" y="606"/>
                  </a:cubicBezTo>
                  <a:cubicBezTo>
                    <a:pt x="536" y="610"/>
                    <a:pt x="522" y="613"/>
                    <a:pt x="508" y="6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41">
              <a:extLst>
                <a:ext uri="{FF2B5EF4-FFF2-40B4-BE49-F238E27FC236}">
                  <a16:creationId xmlns:a16="http://schemas.microsoft.com/office/drawing/2014/main" id="{863D7B28-0108-4D12-BCA7-8E8A0B4ADFBD}"/>
                </a:ext>
              </a:extLst>
            </p:cNvPr>
            <p:cNvSpPr>
              <a:spLocks/>
            </p:cNvSpPr>
            <p:nvPr/>
          </p:nvSpPr>
          <p:spPr bwMode="auto">
            <a:xfrm>
              <a:off x="-920750" y="4062413"/>
              <a:ext cx="850900" cy="196850"/>
            </a:xfrm>
            <a:custGeom>
              <a:avLst/>
              <a:gdLst>
                <a:gd name="T0" fmla="*/ 0 w 226"/>
                <a:gd name="T1" fmla="*/ 0 h 52"/>
                <a:gd name="T2" fmla="*/ 0 w 226"/>
                <a:gd name="T3" fmla="*/ 52 h 52"/>
                <a:gd name="T4" fmla="*/ 202 w 226"/>
                <a:gd name="T5" fmla="*/ 52 h 52"/>
                <a:gd name="T6" fmla="*/ 226 w 226"/>
                <a:gd name="T7" fmla="*/ 0 h 52"/>
                <a:gd name="T8" fmla="*/ 0 w 226"/>
                <a:gd name="T9" fmla="*/ 0 h 52"/>
              </a:gdLst>
              <a:ahLst/>
              <a:cxnLst>
                <a:cxn ang="0">
                  <a:pos x="T0" y="T1"/>
                </a:cxn>
                <a:cxn ang="0">
                  <a:pos x="T2" y="T3"/>
                </a:cxn>
                <a:cxn ang="0">
                  <a:pos x="T4" y="T5"/>
                </a:cxn>
                <a:cxn ang="0">
                  <a:pos x="T6" y="T7"/>
                </a:cxn>
                <a:cxn ang="0">
                  <a:pos x="T8" y="T9"/>
                </a:cxn>
              </a:cxnLst>
              <a:rect l="0" t="0" r="r" b="b"/>
              <a:pathLst>
                <a:path w="226" h="52">
                  <a:moveTo>
                    <a:pt x="0" y="0"/>
                  </a:moveTo>
                  <a:cubicBezTo>
                    <a:pt x="0" y="52"/>
                    <a:pt x="0" y="52"/>
                    <a:pt x="0" y="52"/>
                  </a:cubicBezTo>
                  <a:cubicBezTo>
                    <a:pt x="202" y="52"/>
                    <a:pt x="202" y="52"/>
                    <a:pt x="202" y="52"/>
                  </a:cubicBezTo>
                  <a:cubicBezTo>
                    <a:pt x="207" y="33"/>
                    <a:pt x="215" y="16"/>
                    <a:pt x="22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42">
              <a:extLst>
                <a:ext uri="{FF2B5EF4-FFF2-40B4-BE49-F238E27FC236}">
                  <a16:creationId xmlns:a16="http://schemas.microsoft.com/office/drawing/2014/main" id="{0941BC64-653B-46B8-B2AC-E5581ED939FF}"/>
                </a:ext>
              </a:extLst>
            </p:cNvPr>
            <p:cNvSpPr>
              <a:spLocks/>
            </p:cNvSpPr>
            <p:nvPr/>
          </p:nvSpPr>
          <p:spPr bwMode="auto">
            <a:xfrm>
              <a:off x="-920750" y="4481513"/>
              <a:ext cx="760413" cy="195262"/>
            </a:xfrm>
            <a:custGeom>
              <a:avLst/>
              <a:gdLst>
                <a:gd name="T0" fmla="*/ 0 w 202"/>
                <a:gd name="T1" fmla="*/ 0 h 52"/>
                <a:gd name="T2" fmla="*/ 0 w 202"/>
                <a:gd name="T3" fmla="*/ 52 h 52"/>
                <a:gd name="T4" fmla="*/ 202 w 202"/>
                <a:gd name="T5" fmla="*/ 52 h 52"/>
                <a:gd name="T6" fmla="*/ 194 w 202"/>
                <a:gd name="T7" fmla="*/ 0 h 52"/>
                <a:gd name="T8" fmla="*/ 0 w 202"/>
                <a:gd name="T9" fmla="*/ 0 h 52"/>
              </a:gdLst>
              <a:ahLst/>
              <a:cxnLst>
                <a:cxn ang="0">
                  <a:pos x="T0" y="T1"/>
                </a:cxn>
                <a:cxn ang="0">
                  <a:pos x="T2" y="T3"/>
                </a:cxn>
                <a:cxn ang="0">
                  <a:pos x="T4" y="T5"/>
                </a:cxn>
                <a:cxn ang="0">
                  <a:pos x="T6" y="T7"/>
                </a:cxn>
                <a:cxn ang="0">
                  <a:pos x="T8" y="T9"/>
                </a:cxn>
              </a:cxnLst>
              <a:rect l="0" t="0" r="r" b="b"/>
              <a:pathLst>
                <a:path w="202" h="52">
                  <a:moveTo>
                    <a:pt x="0" y="0"/>
                  </a:moveTo>
                  <a:cubicBezTo>
                    <a:pt x="0" y="52"/>
                    <a:pt x="0" y="52"/>
                    <a:pt x="0" y="52"/>
                  </a:cubicBezTo>
                  <a:cubicBezTo>
                    <a:pt x="202" y="52"/>
                    <a:pt x="202" y="52"/>
                    <a:pt x="202" y="52"/>
                  </a:cubicBezTo>
                  <a:cubicBezTo>
                    <a:pt x="197" y="35"/>
                    <a:pt x="194" y="18"/>
                    <a:pt x="194"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43">
              <a:extLst>
                <a:ext uri="{FF2B5EF4-FFF2-40B4-BE49-F238E27FC236}">
                  <a16:creationId xmlns:a16="http://schemas.microsoft.com/office/drawing/2014/main" id="{7FAFD042-7C78-4C43-8695-72587E13FBB9}"/>
                </a:ext>
              </a:extLst>
            </p:cNvPr>
            <p:cNvSpPr>
              <a:spLocks/>
            </p:cNvSpPr>
            <p:nvPr/>
          </p:nvSpPr>
          <p:spPr bwMode="auto">
            <a:xfrm>
              <a:off x="141288" y="4062413"/>
              <a:ext cx="296863" cy="260350"/>
            </a:xfrm>
            <a:custGeom>
              <a:avLst/>
              <a:gdLst>
                <a:gd name="T0" fmla="*/ 63 w 79"/>
                <a:gd name="T1" fmla="*/ 0 h 69"/>
                <a:gd name="T2" fmla="*/ 7 w 79"/>
                <a:gd name="T3" fmla="*/ 52 h 69"/>
                <a:gd name="T4" fmla="*/ 0 w 79"/>
                <a:gd name="T5" fmla="*/ 69 h 69"/>
                <a:gd name="T6" fmla="*/ 79 w 79"/>
                <a:gd name="T7" fmla="*/ 69 h 69"/>
                <a:gd name="T8" fmla="*/ 79 w 79"/>
                <a:gd name="T9" fmla="*/ 52 h 69"/>
                <a:gd name="T10" fmla="*/ 79 w 79"/>
                <a:gd name="T11" fmla="*/ 0 h 69"/>
                <a:gd name="T12" fmla="*/ 63 w 7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79" h="69">
                  <a:moveTo>
                    <a:pt x="63" y="0"/>
                  </a:moveTo>
                  <a:cubicBezTo>
                    <a:pt x="39" y="10"/>
                    <a:pt x="19" y="29"/>
                    <a:pt x="7" y="52"/>
                  </a:cubicBezTo>
                  <a:cubicBezTo>
                    <a:pt x="4" y="57"/>
                    <a:pt x="2" y="63"/>
                    <a:pt x="0" y="69"/>
                  </a:cubicBezTo>
                  <a:cubicBezTo>
                    <a:pt x="79" y="69"/>
                    <a:pt x="79" y="69"/>
                    <a:pt x="79" y="69"/>
                  </a:cubicBezTo>
                  <a:cubicBezTo>
                    <a:pt x="79" y="52"/>
                    <a:pt x="79" y="52"/>
                    <a:pt x="79" y="52"/>
                  </a:cubicBezTo>
                  <a:cubicBezTo>
                    <a:pt x="79" y="0"/>
                    <a:pt x="79" y="0"/>
                    <a:pt x="79" y="0"/>
                  </a:cubicBezTo>
                  <a:lnTo>
                    <a:pt x="6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44">
              <a:extLst>
                <a:ext uri="{FF2B5EF4-FFF2-40B4-BE49-F238E27FC236}">
                  <a16:creationId xmlns:a16="http://schemas.microsoft.com/office/drawing/2014/main" id="{5373B05B-603D-4F4C-A22A-36D981930186}"/>
                </a:ext>
              </a:extLst>
            </p:cNvPr>
            <p:cNvSpPr>
              <a:spLocks/>
            </p:cNvSpPr>
            <p:nvPr/>
          </p:nvSpPr>
          <p:spPr bwMode="auto">
            <a:xfrm>
              <a:off x="117475" y="4416425"/>
              <a:ext cx="320675" cy="323850"/>
            </a:xfrm>
            <a:custGeom>
              <a:avLst/>
              <a:gdLst>
                <a:gd name="T0" fmla="*/ 0 w 85"/>
                <a:gd name="T1" fmla="*/ 0 h 86"/>
                <a:gd name="T2" fmla="*/ 0 w 85"/>
                <a:gd name="T3" fmla="*/ 2 h 86"/>
                <a:gd name="T4" fmla="*/ 0 w 85"/>
                <a:gd name="T5" fmla="*/ 17 h 86"/>
                <a:gd name="T6" fmla="*/ 14 w 85"/>
                <a:gd name="T7" fmla="*/ 69 h 86"/>
                <a:gd name="T8" fmla="*/ 25 w 85"/>
                <a:gd name="T9" fmla="*/ 86 h 86"/>
                <a:gd name="T10" fmla="*/ 85 w 85"/>
                <a:gd name="T11" fmla="*/ 86 h 86"/>
                <a:gd name="T12" fmla="*/ 85 w 85"/>
                <a:gd name="T13" fmla="*/ 69 h 86"/>
                <a:gd name="T14" fmla="*/ 85 w 85"/>
                <a:gd name="T15" fmla="*/ 17 h 86"/>
                <a:gd name="T16" fmla="*/ 85 w 85"/>
                <a:gd name="T17" fmla="*/ 0 h 86"/>
                <a:gd name="T18" fmla="*/ 0 w 85"/>
                <a:gd name="T1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86">
                  <a:moveTo>
                    <a:pt x="0" y="0"/>
                  </a:moveTo>
                  <a:cubicBezTo>
                    <a:pt x="0" y="1"/>
                    <a:pt x="0" y="1"/>
                    <a:pt x="0" y="2"/>
                  </a:cubicBezTo>
                  <a:cubicBezTo>
                    <a:pt x="0" y="7"/>
                    <a:pt x="0" y="12"/>
                    <a:pt x="0" y="17"/>
                  </a:cubicBezTo>
                  <a:cubicBezTo>
                    <a:pt x="0" y="35"/>
                    <a:pt x="5" y="53"/>
                    <a:pt x="14" y="69"/>
                  </a:cubicBezTo>
                  <a:cubicBezTo>
                    <a:pt x="17" y="75"/>
                    <a:pt x="21" y="81"/>
                    <a:pt x="25" y="86"/>
                  </a:cubicBezTo>
                  <a:cubicBezTo>
                    <a:pt x="85" y="86"/>
                    <a:pt x="85" y="86"/>
                    <a:pt x="85" y="86"/>
                  </a:cubicBezTo>
                  <a:cubicBezTo>
                    <a:pt x="85" y="69"/>
                    <a:pt x="85" y="69"/>
                    <a:pt x="85" y="69"/>
                  </a:cubicBezTo>
                  <a:cubicBezTo>
                    <a:pt x="85" y="17"/>
                    <a:pt x="85" y="17"/>
                    <a:pt x="85" y="17"/>
                  </a:cubicBezTo>
                  <a:cubicBezTo>
                    <a:pt x="85" y="0"/>
                    <a:pt x="85" y="0"/>
                    <a:pt x="85"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45">
              <a:extLst>
                <a:ext uri="{FF2B5EF4-FFF2-40B4-BE49-F238E27FC236}">
                  <a16:creationId xmlns:a16="http://schemas.microsoft.com/office/drawing/2014/main" id="{91AAEAEC-137E-4E14-9762-2ACBA4469FC3}"/>
                </a:ext>
              </a:extLst>
            </p:cNvPr>
            <p:cNvSpPr>
              <a:spLocks/>
            </p:cNvSpPr>
            <p:nvPr/>
          </p:nvSpPr>
          <p:spPr bwMode="auto">
            <a:xfrm>
              <a:off x="-920750" y="4899025"/>
              <a:ext cx="1073150" cy="195262"/>
            </a:xfrm>
            <a:custGeom>
              <a:avLst/>
              <a:gdLst>
                <a:gd name="T0" fmla="*/ 241 w 285"/>
                <a:gd name="T1" fmla="*/ 12 h 52"/>
                <a:gd name="T2" fmla="*/ 231 w 285"/>
                <a:gd name="T3" fmla="*/ 0 h 52"/>
                <a:gd name="T4" fmla="*/ 0 w 285"/>
                <a:gd name="T5" fmla="*/ 0 h 52"/>
                <a:gd name="T6" fmla="*/ 0 w 285"/>
                <a:gd name="T7" fmla="*/ 52 h 52"/>
                <a:gd name="T8" fmla="*/ 285 w 285"/>
                <a:gd name="T9" fmla="*/ 52 h 52"/>
                <a:gd name="T10" fmla="*/ 241 w 285"/>
                <a:gd name="T11" fmla="*/ 12 h 52"/>
              </a:gdLst>
              <a:ahLst/>
              <a:cxnLst>
                <a:cxn ang="0">
                  <a:pos x="T0" y="T1"/>
                </a:cxn>
                <a:cxn ang="0">
                  <a:pos x="T2" y="T3"/>
                </a:cxn>
                <a:cxn ang="0">
                  <a:pos x="T4" y="T5"/>
                </a:cxn>
                <a:cxn ang="0">
                  <a:pos x="T6" y="T7"/>
                </a:cxn>
                <a:cxn ang="0">
                  <a:pos x="T8" y="T9"/>
                </a:cxn>
                <a:cxn ang="0">
                  <a:pos x="T10" y="T11"/>
                </a:cxn>
              </a:cxnLst>
              <a:rect l="0" t="0" r="r" b="b"/>
              <a:pathLst>
                <a:path w="285" h="52">
                  <a:moveTo>
                    <a:pt x="241" y="12"/>
                  </a:moveTo>
                  <a:cubicBezTo>
                    <a:pt x="237" y="8"/>
                    <a:pt x="234" y="4"/>
                    <a:pt x="231" y="0"/>
                  </a:cubicBezTo>
                  <a:cubicBezTo>
                    <a:pt x="0" y="0"/>
                    <a:pt x="0" y="0"/>
                    <a:pt x="0" y="0"/>
                  </a:cubicBezTo>
                  <a:cubicBezTo>
                    <a:pt x="0" y="52"/>
                    <a:pt x="0" y="52"/>
                    <a:pt x="0" y="52"/>
                  </a:cubicBezTo>
                  <a:cubicBezTo>
                    <a:pt x="285" y="52"/>
                    <a:pt x="285" y="52"/>
                    <a:pt x="285" y="52"/>
                  </a:cubicBezTo>
                  <a:cubicBezTo>
                    <a:pt x="269" y="41"/>
                    <a:pt x="254" y="28"/>
                    <a:pt x="24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46">
              <a:extLst>
                <a:ext uri="{FF2B5EF4-FFF2-40B4-BE49-F238E27FC236}">
                  <a16:creationId xmlns:a16="http://schemas.microsoft.com/office/drawing/2014/main" id="{05DCB447-4A2A-479B-80F1-1FFFC3ACA8A7}"/>
                </a:ext>
              </a:extLst>
            </p:cNvPr>
            <p:cNvSpPr>
              <a:spLocks/>
            </p:cNvSpPr>
            <p:nvPr/>
          </p:nvSpPr>
          <p:spPr bwMode="auto">
            <a:xfrm>
              <a:off x="377825" y="4040188"/>
              <a:ext cx="60325" cy="22225"/>
            </a:xfrm>
            <a:custGeom>
              <a:avLst/>
              <a:gdLst>
                <a:gd name="T0" fmla="*/ 16 w 16"/>
                <a:gd name="T1" fmla="*/ 6 h 6"/>
                <a:gd name="T2" fmla="*/ 16 w 16"/>
                <a:gd name="T3" fmla="*/ 0 h 6"/>
                <a:gd name="T4" fmla="*/ 0 w 16"/>
                <a:gd name="T5" fmla="*/ 6 h 6"/>
                <a:gd name="T6" fmla="*/ 16 w 16"/>
                <a:gd name="T7" fmla="*/ 6 h 6"/>
              </a:gdLst>
              <a:ahLst/>
              <a:cxnLst>
                <a:cxn ang="0">
                  <a:pos x="T0" y="T1"/>
                </a:cxn>
                <a:cxn ang="0">
                  <a:pos x="T2" y="T3"/>
                </a:cxn>
                <a:cxn ang="0">
                  <a:pos x="T4" y="T5"/>
                </a:cxn>
                <a:cxn ang="0">
                  <a:pos x="T6" y="T7"/>
                </a:cxn>
              </a:cxnLst>
              <a:rect l="0" t="0" r="r" b="b"/>
              <a:pathLst>
                <a:path w="16" h="6">
                  <a:moveTo>
                    <a:pt x="16" y="6"/>
                  </a:moveTo>
                  <a:cubicBezTo>
                    <a:pt x="16" y="0"/>
                    <a:pt x="16" y="0"/>
                    <a:pt x="16" y="0"/>
                  </a:cubicBezTo>
                  <a:cubicBezTo>
                    <a:pt x="11" y="1"/>
                    <a:pt x="5" y="3"/>
                    <a:pt x="0" y="6"/>
                  </a:cubicBezTo>
                  <a:lnTo>
                    <a:pt x="1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47">
              <a:extLst>
                <a:ext uri="{FF2B5EF4-FFF2-40B4-BE49-F238E27FC236}">
                  <a16:creationId xmlns:a16="http://schemas.microsoft.com/office/drawing/2014/main" id="{46AB6000-C8AA-4765-B1B0-D993591DAC90}"/>
                </a:ext>
              </a:extLst>
            </p:cNvPr>
            <p:cNvSpPr>
              <a:spLocks noEditPoints="1"/>
            </p:cNvSpPr>
            <p:nvPr/>
          </p:nvSpPr>
          <p:spPr bwMode="auto">
            <a:xfrm>
              <a:off x="-130175" y="3776663"/>
              <a:ext cx="1595438" cy="1724025"/>
            </a:xfrm>
            <a:custGeom>
              <a:avLst/>
              <a:gdLst>
                <a:gd name="T0" fmla="*/ 408 w 424"/>
                <a:gd name="T1" fmla="*/ 356 h 458"/>
                <a:gd name="T2" fmla="*/ 340 w 424"/>
                <a:gd name="T3" fmla="*/ 276 h 458"/>
                <a:gd name="T4" fmla="*/ 365 w 424"/>
                <a:gd name="T5" fmla="*/ 199 h 458"/>
                <a:gd name="T6" fmla="*/ 323 w 424"/>
                <a:gd name="T7" fmla="*/ 65 h 458"/>
                <a:gd name="T8" fmla="*/ 252 w 424"/>
                <a:gd name="T9" fmla="*/ 14 h 458"/>
                <a:gd name="T10" fmla="*/ 198 w 424"/>
                <a:gd name="T11" fmla="*/ 1 h 458"/>
                <a:gd name="T12" fmla="*/ 197 w 424"/>
                <a:gd name="T13" fmla="*/ 1 h 458"/>
                <a:gd name="T14" fmla="*/ 183 w 424"/>
                <a:gd name="T15" fmla="*/ 0 h 458"/>
                <a:gd name="T16" fmla="*/ 49 w 424"/>
                <a:gd name="T17" fmla="*/ 59 h 458"/>
                <a:gd name="T18" fmla="*/ 38 w 424"/>
                <a:gd name="T19" fmla="*/ 72 h 458"/>
                <a:gd name="T20" fmla="*/ 35 w 424"/>
                <a:gd name="T21" fmla="*/ 76 h 458"/>
                <a:gd name="T22" fmla="*/ 9 w 424"/>
                <a:gd name="T23" fmla="*/ 128 h 458"/>
                <a:gd name="T24" fmla="*/ 1 w 424"/>
                <a:gd name="T25" fmla="*/ 167 h 458"/>
                <a:gd name="T26" fmla="*/ 0 w 424"/>
                <a:gd name="T27" fmla="*/ 187 h 458"/>
                <a:gd name="T28" fmla="*/ 9 w 424"/>
                <a:gd name="T29" fmla="*/ 239 h 458"/>
                <a:gd name="T30" fmla="*/ 41 w 424"/>
                <a:gd name="T31" fmla="*/ 298 h 458"/>
                <a:gd name="T32" fmla="*/ 43 w 424"/>
                <a:gd name="T33" fmla="*/ 300 h 458"/>
                <a:gd name="T34" fmla="*/ 108 w 424"/>
                <a:gd name="T35" fmla="*/ 350 h 458"/>
                <a:gd name="T36" fmla="*/ 167 w 424"/>
                <a:gd name="T37" fmla="*/ 365 h 458"/>
                <a:gd name="T38" fmla="*/ 183 w 424"/>
                <a:gd name="T39" fmla="*/ 365 h 458"/>
                <a:gd name="T40" fmla="*/ 197 w 424"/>
                <a:gd name="T41" fmla="*/ 365 h 458"/>
                <a:gd name="T42" fmla="*/ 243 w 424"/>
                <a:gd name="T43" fmla="*/ 355 h 458"/>
                <a:gd name="T44" fmla="*/ 252 w 424"/>
                <a:gd name="T45" fmla="*/ 365 h 458"/>
                <a:gd name="T46" fmla="*/ 314 w 424"/>
                <a:gd name="T47" fmla="*/ 435 h 458"/>
                <a:gd name="T48" fmla="*/ 355 w 424"/>
                <a:gd name="T49" fmla="*/ 457 h 458"/>
                <a:gd name="T50" fmla="*/ 362 w 424"/>
                <a:gd name="T51" fmla="*/ 458 h 458"/>
                <a:gd name="T52" fmla="*/ 401 w 424"/>
                <a:gd name="T53" fmla="*/ 443 h 458"/>
                <a:gd name="T54" fmla="*/ 423 w 424"/>
                <a:gd name="T55" fmla="*/ 401 h 458"/>
                <a:gd name="T56" fmla="*/ 408 w 424"/>
                <a:gd name="T57" fmla="*/ 356 h 458"/>
                <a:gd name="T58" fmla="*/ 316 w 424"/>
                <a:gd name="T59" fmla="*/ 194 h 458"/>
                <a:gd name="T60" fmla="*/ 252 w 424"/>
                <a:gd name="T61" fmla="*/ 297 h 458"/>
                <a:gd name="T62" fmla="*/ 197 w 424"/>
                <a:gd name="T63" fmla="*/ 316 h 458"/>
                <a:gd name="T64" fmla="*/ 183 w 424"/>
                <a:gd name="T65" fmla="*/ 317 h 458"/>
                <a:gd name="T66" fmla="*/ 171 w 424"/>
                <a:gd name="T67" fmla="*/ 316 h 458"/>
                <a:gd name="T68" fmla="*/ 151 w 424"/>
                <a:gd name="T69" fmla="*/ 313 h 458"/>
                <a:gd name="T70" fmla="*/ 115 w 424"/>
                <a:gd name="T71" fmla="*/ 298 h 458"/>
                <a:gd name="T72" fmla="*/ 71 w 424"/>
                <a:gd name="T73" fmla="*/ 256 h 458"/>
                <a:gd name="T74" fmla="*/ 62 w 424"/>
                <a:gd name="T75" fmla="*/ 239 h 458"/>
                <a:gd name="T76" fmla="*/ 50 w 424"/>
                <a:gd name="T77" fmla="*/ 187 h 458"/>
                <a:gd name="T78" fmla="*/ 50 w 424"/>
                <a:gd name="T79" fmla="*/ 171 h 458"/>
                <a:gd name="T80" fmla="*/ 50 w 424"/>
                <a:gd name="T81" fmla="*/ 170 h 458"/>
                <a:gd name="T82" fmla="*/ 55 w 424"/>
                <a:gd name="T83" fmla="*/ 145 h 458"/>
                <a:gd name="T84" fmla="*/ 61 w 424"/>
                <a:gd name="T85" fmla="*/ 128 h 458"/>
                <a:gd name="T86" fmla="*/ 104 w 424"/>
                <a:gd name="T87" fmla="*/ 76 h 458"/>
                <a:gd name="T88" fmla="*/ 135 w 424"/>
                <a:gd name="T89" fmla="*/ 59 h 458"/>
                <a:gd name="T90" fmla="*/ 183 w 424"/>
                <a:gd name="T91" fmla="*/ 50 h 458"/>
                <a:gd name="T92" fmla="*/ 195 w 424"/>
                <a:gd name="T93" fmla="*/ 50 h 458"/>
                <a:gd name="T94" fmla="*/ 197 w 424"/>
                <a:gd name="T95" fmla="*/ 50 h 458"/>
                <a:gd name="T96" fmla="*/ 252 w 424"/>
                <a:gd name="T97" fmla="*/ 68 h 458"/>
                <a:gd name="T98" fmla="*/ 316 w 424"/>
                <a:gd name="T99" fmla="*/ 194 h 458"/>
                <a:gd name="T100" fmla="*/ 388 w 424"/>
                <a:gd name="T101" fmla="*/ 424 h 458"/>
                <a:gd name="T102" fmla="*/ 376 w 424"/>
                <a:gd name="T103" fmla="*/ 423 h 458"/>
                <a:gd name="T104" fmla="*/ 377 w 424"/>
                <a:gd name="T105" fmla="*/ 411 h 458"/>
                <a:gd name="T106" fmla="*/ 385 w 424"/>
                <a:gd name="T107" fmla="*/ 395 h 458"/>
                <a:gd name="T108" fmla="*/ 379 w 424"/>
                <a:gd name="T109" fmla="*/ 382 h 458"/>
                <a:gd name="T110" fmla="*/ 337 w 424"/>
                <a:gd name="T111" fmla="*/ 331 h 458"/>
                <a:gd name="T112" fmla="*/ 338 w 424"/>
                <a:gd name="T113" fmla="*/ 318 h 458"/>
                <a:gd name="T114" fmla="*/ 350 w 424"/>
                <a:gd name="T115" fmla="*/ 319 h 458"/>
                <a:gd name="T116" fmla="*/ 393 w 424"/>
                <a:gd name="T117" fmla="*/ 371 h 458"/>
                <a:gd name="T118" fmla="*/ 401 w 424"/>
                <a:gd name="T119" fmla="*/ 395 h 458"/>
                <a:gd name="T120" fmla="*/ 388 w 424"/>
                <a:gd name="T121" fmla="*/ 424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4" h="458">
                  <a:moveTo>
                    <a:pt x="408" y="356"/>
                  </a:moveTo>
                  <a:cubicBezTo>
                    <a:pt x="408" y="356"/>
                    <a:pt x="408" y="356"/>
                    <a:pt x="340" y="276"/>
                  </a:cubicBezTo>
                  <a:cubicBezTo>
                    <a:pt x="354" y="252"/>
                    <a:pt x="363" y="227"/>
                    <a:pt x="365" y="199"/>
                  </a:cubicBezTo>
                  <a:cubicBezTo>
                    <a:pt x="369" y="150"/>
                    <a:pt x="354" y="103"/>
                    <a:pt x="323" y="65"/>
                  </a:cubicBezTo>
                  <a:cubicBezTo>
                    <a:pt x="303" y="43"/>
                    <a:pt x="279" y="25"/>
                    <a:pt x="252" y="14"/>
                  </a:cubicBezTo>
                  <a:cubicBezTo>
                    <a:pt x="235" y="7"/>
                    <a:pt x="217" y="3"/>
                    <a:pt x="198" y="1"/>
                  </a:cubicBezTo>
                  <a:cubicBezTo>
                    <a:pt x="198" y="1"/>
                    <a:pt x="198" y="1"/>
                    <a:pt x="197" y="1"/>
                  </a:cubicBezTo>
                  <a:cubicBezTo>
                    <a:pt x="193" y="0"/>
                    <a:pt x="188" y="0"/>
                    <a:pt x="183" y="0"/>
                  </a:cubicBezTo>
                  <a:cubicBezTo>
                    <a:pt x="131" y="0"/>
                    <a:pt x="83" y="23"/>
                    <a:pt x="49" y="59"/>
                  </a:cubicBezTo>
                  <a:cubicBezTo>
                    <a:pt x="45" y="63"/>
                    <a:pt x="42" y="67"/>
                    <a:pt x="38" y="72"/>
                  </a:cubicBezTo>
                  <a:cubicBezTo>
                    <a:pt x="37" y="73"/>
                    <a:pt x="36" y="74"/>
                    <a:pt x="35" y="76"/>
                  </a:cubicBezTo>
                  <a:cubicBezTo>
                    <a:pt x="24" y="91"/>
                    <a:pt x="15" y="109"/>
                    <a:pt x="9" y="128"/>
                  </a:cubicBezTo>
                  <a:cubicBezTo>
                    <a:pt x="5" y="140"/>
                    <a:pt x="2" y="153"/>
                    <a:pt x="1" y="167"/>
                  </a:cubicBezTo>
                  <a:cubicBezTo>
                    <a:pt x="0" y="173"/>
                    <a:pt x="0" y="180"/>
                    <a:pt x="0" y="187"/>
                  </a:cubicBezTo>
                  <a:cubicBezTo>
                    <a:pt x="0" y="205"/>
                    <a:pt x="3" y="222"/>
                    <a:pt x="9" y="239"/>
                  </a:cubicBezTo>
                  <a:cubicBezTo>
                    <a:pt x="16" y="260"/>
                    <a:pt x="27" y="280"/>
                    <a:pt x="41" y="298"/>
                  </a:cubicBezTo>
                  <a:cubicBezTo>
                    <a:pt x="42" y="299"/>
                    <a:pt x="43" y="299"/>
                    <a:pt x="43" y="300"/>
                  </a:cubicBezTo>
                  <a:cubicBezTo>
                    <a:pt x="61" y="322"/>
                    <a:pt x="83" y="339"/>
                    <a:pt x="108" y="350"/>
                  </a:cubicBezTo>
                  <a:cubicBezTo>
                    <a:pt x="127" y="358"/>
                    <a:pt x="146" y="363"/>
                    <a:pt x="167" y="365"/>
                  </a:cubicBezTo>
                  <a:cubicBezTo>
                    <a:pt x="172" y="365"/>
                    <a:pt x="177" y="365"/>
                    <a:pt x="183" y="365"/>
                  </a:cubicBezTo>
                  <a:cubicBezTo>
                    <a:pt x="187" y="365"/>
                    <a:pt x="192" y="365"/>
                    <a:pt x="197" y="365"/>
                  </a:cubicBezTo>
                  <a:cubicBezTo>
                    <a:pt x="213" y="363"/>
                    <a:pt x="229" y="360"/>
                    <a:pt x="243" y="355"/>
                  </a:cubicBezTo>
                  <a:cubicBezTo>
                    <a:pt x="243" y="355"/>
                    <a:pt x="243" y="355"/>
                    <a:pt x="252" y="365"/>
                  </a:cubicBezTo>
                  <a:cubicBezTo>
                    <a:pt x="261" y="375"/>
                    <a:pt x="279" y="395"/>
                    <a:pt x="314" y="435"/>
                  </a:cubicBezTo>
                  <a:cubicBezTo>
                    <a:pt x="325" y="448"/>
                    <a:pt x="340" y="456"/>
                    <a:pt x="355" y="457"/>
                  </a:cubicBezTo>
                  <a:cubicBezTo>
                    <a:pt x="357" y="457"/>
                    <a:pt x="360" y="458"/>
                    <a:pt x="362" y="458"/>
                  </a:cubicBezTo>
                  <a:cubicBezTo>
                    <a:pt x="376" y="458"/>
                    <a:pt x="390" y="453"/>
                    <a:pt x="401" y="443"/>
                  </a:cubicBezTo>
                  <a:cubicBezTo>
                    <a:pt x="414" y="432"/>
                    <a:pt x="422" y="417"/>
                    <a:pt x="423" y="401"/>
                  </a:cubicBezTo>
                  <a:cubicBezTo>
                    <a:pt x="424" y="385"/>
                    <a:pt x="419" y="369"/>
                    <a:pt x="408" y="356"/>
                  </a:cubicBezTo>
                  <a:close/>
                  <a:moveTo>
                    <a:pt x="316" y="194"/>
                  </a:moveTo>
                  <a:cubicBezTo>
                    <a:pt x="312" y="238"/>
                    <a:pt x="288" y="275"/>
                    <a:pt x="252" y="297"/>
                  </a:cubicBezTo>
                  <a:cubicBezTo>
                    <a:pt x="236" y="307"/>
                    <a:pt x="217" y="314"/>
                    <a:pt x="197" y="316"/>
                  </a:cubicBezTo>
                  <a:cubicBezTo>
                    <a:pt x="193" y="316"/>
                    <a:pt x="188" y="317"/>
                    <a:pt x="183" y="317"/>
                  </a:cubicBezTo>
                  <a:cubicBezTo>
                    <a:pt x="179" y="317"/>
                    <a:pt x="175" y="316"/>
                    <a:pt x="171" y="316"/>
                  </a:cubicBezTo>
                  <a:cubicBezTo>
                    <a:pt x="164" y="315"/>
                    <a:pt x="158" y="314"/>
                    <a:pt x="151" y="313"/>
                  </a:cubicBezTo>
                  <a:cubicBezTo>
                    <a:pt x="138" y="310"/>
                    <a:pt x="126" y="305"/>
                    <a:pt x="115" y="298"/>
                  </a:cubicBezTo>
                  <a:cubicBezTo>
                    <a:pt x="97" y="287"/>
                    <a:pt x="82" y="273"/>
                    <a:pt x="71" y="256"/>
                  </a:cubicBezTo>
                  <a:cubicBezTo>
                    <a:pt x="68" y="251"/>
                    <a:pt x="64" y="245"/>
                    <a:pt x="62" y="239"/>
                  </a:cubicBezTo>
                  <a:cubicBezTo>
                    <a:pt x="54" y="223"/>
                    <a:pt x="50" y="205"/>
                    <a:pt x="50" y="187"/>
                  </a:cubicBezTo>
                  <a:cubicBezTo>
                    <a:pt x="50" y="182"/>
                    <a:pt x="50" y="176"/>
                    <a:pt x="50" y="171"/>
                  </a:cubicBezTo>
                  <a:cubicBezTo>
                    <a:pt x="50" y="171"/>
                    <a:pt x="50" y="170"/>
                    <a:pt x="50" y="170"/>
                  </a:cubicBezTo>
                  <a:cubicBezTo>
                    <a:pt x="51" y="161"/>
                    <a:pt x="53" y="153"/>
                    <a:pt x="55" y="145"/>
                  </a:cubicBezTo>
                  <a:cubicBezTo>
                    <a:pt x="57" y="139"/>
                    <a:pt x="59" y="133"/>
                    <a:pt x="61" y="128"/>
                  </a:cubicBezTo>
                  <a:cubicBezTo>
                    <a:pt x="71" y="107"/>
                    <a:pt x="85" y="89"/>
                    <a:pt x="104" y="76"/>
                  </a:cubicBezTo>
                  <a:cubicBezTo>
                    <a:pt x="113" y="69"/>
                    <a:pt x="123" y="63"/>
                    <a:pt x="135" y="59"/>
                  </a:cubicBezTo>
                  <a:cubicBezTo>
                    <a:pt x="149" y="53"/>
                    <a:pt x="166" y="50"/>
                    <a:pt x="183" y="50"/>
                  </a:cubicBezTo>
                  <a:cubicBezTo>
                    <a:pt x="187" y="50"/>
                    <a:pt x="190" y="50"/>
                    <a:pt x="195" y="50"/>
                  </a:cubicBezTo>
                  <a:cubicBezTo>
                    <a:pt x="196" y="50"/>
                    <a:pt x="197" y="50"/>
                    <a:pt x="197" y="50"/>
                  </a:cubicBezTo>
                  <a:cubicBezTo>
                    <a:pt x="218" y="52"/>
                    <a:pt x="236" y="58"/>
                    <a:pt x="252" y="68"/>
                  </a:cubicBezTo>
                  <a:cubicBezTo>
                    <a:pt x="294" y="94"/>
                    <a:pt x="321" y="142"/>
                    <a:pt x="316" y="194"/>
                  </a:cubicBezTo>
                  <a:close/>
                  <a:moveTo>
                    <a:pt x="388" y="424"/>
                  </a:moveTo>
                  <a:cubicBezTo>
                    <a:pt x="384" y="429"/>
                    <a:pt x="378" y="425"/>
                    <a:pt x="376" y="423"/>
                  </a:cubicBezTo>
                  <a:cubicBezTo>
                    <a:pt x="373" y="420"/>
                    <a:pt x="373" y="415"/>
                    <a:pt x="377" y="411"/>
                  </a:cubicBezTo>
                  <a:cubicBezTo>
                    <a:pt x="382" y="408"/>
                    <a:pt x="385" y="401"/>
                    <a:pt x="385" y="395"/>
                  </a:cubicBezTo>
                  <a:cubicBezTo>
                    <a:pt x="385" y="391"/>
                    <a:pt x="383" y="386"/>
                    <a:pt x="379" y="382"/>
                  </a:cubicBezTo>
                  <a:cubicBezTo>
                    <a:pt x="379" y="382"/>
                    <a:pt x="379" y="382"/>
                    <a:pt x="337" y="331"/>
                  </a:cubicBezTo>
                  <a:cubicBezTo>
                    <a:pt x="333" y="327"/>
                    <a:pt x="334" y="322"/>
                    <a:pt x="338" y="318"/>
                  </a:cubicBezTo>
                  <a:cubicBezTo>
                    <a:pt x="341" y="316"/>
                    <a:pt x="347" y="316"/>
                    <a:pt x="350" y="319"/>
                  </a:cubicBezTo>
                  <a:cubicBezTo>
                    <a:pt x="350" y="319"/>
                    <a:pt x="350" y="319"/>
                    <a:pt x="393" y="371"/>
                  </a:cubicBezTo>
                  <a:cubicBezTo>
                    <a:pt x="399" y="378"/>
                    <a:pt x="401" y="387"/>
                    <a:pt x="401" y="395"/>
                  </a:cubicBezTo>
                  <a:cubicBezTo>
                    <a:pt x="401" y="407"/>
                    <a:pt x="397" y="417"/>
                    <a:pt x="388" y="4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7" name="Group 26">
            <a:extLst>
              <a:ext uri="{FF2B5EF4-FFF2-40B4-BE49-F238E27FC236}">
                <a16:creationId xmlns:a16="http://schemas.microsoft.com/office/drawing/2014/main" id="{F921C3D4-9808-4DD7-B9C9-879A80DDCB37}"/>
              </a:ext>
            </a:extLst>
          </p:cNvPr>
          <p:cNvGrpSpPr>
            <a:grpSpLocks noChangeAspect="1"/>
          </p:cNvGrpSpPr>
          <p:nvPr/>
        </p:nvGrpSpPr>
        <p:grpSpPr>
          <a:xfrm>
            <a:off x="6314610" y="4880672"/>
            <a:ext cx="282973" cy="381158"/>
            <a:chOff x="-1101725" y="4000500"/>
            <a:chExt cx="814387" cy="1096963"/>
          </a:xfrm>
          <a:solidFill>
            <a:schemeClr val="bg1"/>
          </a:solidFill>
        </p:grpSpPr>
        <p:sp>
          <p:nvSpPr>
            <p:cNvPr id="28" name="Freeform 5">
              <a:extLst>
                <a:ext uri="{FF2B5EF4-FFF2-40B4-BE49-F238E27FC236}">
                  <a16:creationId xmlns:a16="http://schemas.microsoft.com/office/drawing/2014/main" id="{68898855-154C-487A-A2EE-4AF6FCCD2C0E}"/>
                </a:ext>
              </a:extLst>
            </p:cNvPr>
            <p:cNvSpPr>
              <a:spLocks noEditPoints="1"/>
            </p:cNvSpPr>
            <p:nvPr/>
          </p:nvSpPr>
          <p:spPr bwMode="auto">
            <a:xfrm>
              <a:off x="-1101725" y="4000500"/>
              <a:ext cx="814387" cy="1096963"/>
            </a:xfrm>
            <a:custGeom>
              <a:avLst/>
              <a:gdLst>
                <a:gd name="T0" fmla="*/ 32 w 214"/>
                <a:gd name="T1" fmla="*/ 289 h 289"/>
                <a:gd name="T2" fmla="*/ 68 w 214"/>
                <a:gd name="T3" fmla="*/ 289 h 289"/>
                <a:gd name="T4" fmla="*/ 107 w 214"/>
                <a:gd name="T5" fmla="*/ 289 h 289"/>
                <a:gd name="T6" fmla="*/ 146 w 214"/>
                <a:gd name="T7" fmla="*/ 289 h 289"/>
                <a:gd name="T8" fmla="*/ 182 w 214"/>
                <a:gd name="T9" fmla="*/ 289 h 289"/>
                <a:gd name="T10" fmla="*/ 198 w 214"/>
                <a:gd name="T11" fmla="*/ 289 h 289"/>
                <a:gd name="T12" fmla="*/ 214 w 214"/>
                <a:gd name="T13" fmla="*/ 273 h 289"/>
                <a:gd name="T14" fmla="*/ 214 w 214"/>
                <a:gd name="T15" fmla="*/ 51 h 289"/>
                <a:gd name="T16" fmla="*/ 198 w 214"/>
                <a:gd name="T17" fmla="*/ 35 h 289"/>
                <a:gd name="T18" fmla="*/ 178 w 214"/>
                <a:gd name="T19" fmla="*/ 35 h 289"/>
                <a:gd name="T20" fmla="*/ 146 w 214"/>
                <a:gd name="T21" fmla="*/ 23 h 289"/>
                <a:gd name="T22" fmla="*/ 141 w 214"/>
                <a:gd name="T23" fmla="*/ 23 h 289"/>
                <a:gd name="T24" fmla="*/ 127 w 214"/>
                <a:gd name="T25" fmla="*/ 5 h 289"/>
                <a:gd name="T26" fmla="*/ 107 w 214"/>
                <a:gd name="T27" fmla="*/ 0 h 289"/>
                <a:gd name="T28" fmla="*/ 88 w 214"/>
                <a:gd name="T29" fmla="*/ 5 h 289"/>
                <a:gd name="T30" fmla="*/ 74 w 214"/>
                <a:gd name="T31" fmla="*/ 23 h 289"/>
                <a:gd name="T32" fmla="*/ 68 w 214"/>
                <a:gd name="T33" fmla="*/ 23 h 289"/>
                <a:gd name="T34" fmla="*/ 37 w 214"/>
                <a:gd name="T35" fmla="*/ 35 h 289"/>
                <a:gd name="T36" fmla="*/ 16 w 214"/>
                <a:gd name="T37" fmla="*/ 35 h 289"/>
                <a:gd name="T38" fmla="*/ 0 w 214"/>
                <a:gd name="T39" fmla="*/ 51 h 289"/>
                <a:gd name="T40" fmla="*/ 0 w 214"/>
                <a:gd name="T41" fmla="*/ 273 h 289"/>
                <a:gd name="T42" fmla="*/ 16 w 214"/>
                <a:gd name="T43" fmla="*/ 289 h 289"/>
                <a:gd name="T44" fmla="*/ 32 w 214"/>
                <a:gd name="T45" fmla="*/ 289 h 289"/>
                <a:gd name="T46" fmla="*/ 50 w 214"/>
                <a:gd name="T47" fmla="*/ 47 h 289"/>
                <a:gd name="T48" fmla="*/ 68 w 214"/>
                <a:gd name="T49" fmla="*/ 41 h 289"/>
                <a:gd name="T50" fmla="*/ 81 w 214"/>
                <a:gd name="T51" fmla="*/ 41 h 289"/>
                <a:gd name="T52" fmla="*/ 89 w 214"/>
                <a:gd name="T53" fmla="*/ 41 h 289"/>
                <a:gd name="T54" fmla="*/ 90 w 214"/>
                <a:gd name="T55" fmla="*/ 33 h 289"/>
                <a:gd name="T56" fmla="*/ 90 w 214"/>
                <a:gd name="T57" fmla="*/ 31 h 289"/>
                <a:gd name="T58" fmla="*/ 97 w 214"/>
                <a:gd name="T59" fmla="*/ 21 h 289"/>
                <a:gd name="T60" fmla="*/ 107 w 214"/>
                <a:gd name="T61" fmla="*/ 18 h 289"/>
                <a:gd name="T62" fmla="*/ 117 w 214"/>
                <a:gd name="T63" fmla="*/ 21 h 289"/>
                <a:gd name="T64" fmla="*/ 125 w 214"/>
                <a:gd name="T65" fmla="*/ 31 h 289"/>
                <a:gd name="T66" fmla="*/ 125 w 214"/>
                <a:gd name="T67" fmla="*/ 33 h 289"/>
                <a:gd name="T68" fmla="*/ 126 w 214"/>
                <a:gd name="T69" fmla="*/ 41 h 289"/>
                <a:gd name="T70" fmla="*/ 134 w 214"/>
                <a:gd name="T71" fmla="*/ 41 h 289"/>
                <a:gd name="T72" fmla="*/ 146 w 214"/>
                <a:gd name="T73" fmla="*/ 41 h 289"/>
                <a:gd name="T74" fmla="*/ 165 w 214"/>
                <a:gd name="T75" fmla="*/ 47 h 289"/>
                <a:gd name="T76" fmla="*/ 168 w 214"/>
                <a:gd name="T77" fmla="*/ 52 h 289"/>
                <a:gd name="T78" fmla="*/ 110 w 214"/>
                <a:gd name="T79" fmla="*/ 52 h 289"/>
                <a:gd name="T80" fmla="*/ 107 w 214"/>
                <a:gd name="T81" fmla="*/ 52 h 289"/>
                <a:gd name="T82" fmla="*/ 105 w 214"/>
                <a:gd name="T83" fmla="*/ 52 h 289"/>
                <a:gd name="T84" fmla="*/ 47 w 214"/>
                <a:gd name="T85" fmla="*/ 52 h 289"/>
                <a:gd name="T86" fmla="*/ 50 w 214"/>
                <a:gd name="T87" fmla="*/ 47 h 289"/>
                <a:gd name="T88" fmla="*/ 19 w 214"/>
                <a:gd name="T89" fmla="*/ 50 h 289"/>
                <a:gd name="T90" fmla="*/ 29 w 214"/>
                <a:gd name="T91" fmla="*/ 50 h 289"/>
                <a:gd name="T92" fmla="*/ 28 w 214"/>
                <a:gd name="T93" fmla="*/ 62 h 289"/>
                <a:gd name="T94" fmla="*/ 29 w 214"/>
                <a:gd name="T95" fmla="*/ 70 h 289"/>
                <a:gd name="T96" fmla="*/ 37 w 214"/>
                <a:gd name="T97" fmla="*/ 70 h 289"/>
                <a:gd name="T98" fmla="*/ 105 w 214"/>
                <a:gd name="T99" fmla="*/ 70 h 289"/>
                <a:gd name="T100" fmla="*/ 107 w 214"/>
                <a:gd name="T101" fmla="*/ 70 h 289"/>
                <a:gd name="T102" fmla="*/ 110 w 214"/>
                <a:gd name="T103" fmla="*/ 70 h 289"/>
                <a:gd name="T104" fmla="*/ 178 w 214"/>
                <a:gd name="T105" fmla="*/ 70 h 289"/>
                <a:gd name="T106" fmla="*/ 186 w 214"/>
                <a:gd name="T107" fmla="*/ 70 h 289"/>
                <a:gd name="T108" fmla="*/ 187 w 214"/>
                <a:gd name="T109" fmla="*/ 62 h 289"/>
                <a:gd name="T110" fmla="*/ 186 w 214"/>
                <a:gd name="T111" fmla="*/ 50 h 289"/>
                <a:gd name="T112" fmla="*/ 195 w 214"/>
                <a:gd name="T113" fmla="*/ 50 h 289"/>
                <a:gd name="T114" fmla="*/ 195 w 214"/>
                <a:gd name="T115" fmla="*/ 274 h 289"/>
                <a:gd name="T116" fmla="*/ 107 w 214"/>
                <a:gd name="T117" fmla="*/ 274 h 289"/>
                <a:gd name="T118" fmla="*/ 19 w 214"/>
                <a:gd name="T119" fmla="*/ 274 h 289"/>
                <a:gd name="T120" fmla="*/ 19 w 214"/>
                <a:gd name="T121" fmla="*/ 5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4" h="289">
                  <a:moveTo>
                    <a:pt x="32" y="289"/>
                  </a:moveTo>
                  <a:cubicBezTo>
                    <a:pt x="68" y="289"/>
                    <a:pt x="68" y="289"/>
                    <a:pt x="68" y="289"/>
                  </a:cubicBezTo>
                  <a:cubicBezTo>
                    <a:pt x="107" y="289"/>
                    <a:pt x="107" y="289"/>
                    <a:pt x="107" y="289"/>
                  </a:cubicBezTo>
                  <a:cubicBezTo>
                    <a:pt x="146" y="289"/>
                    <a:pt x="146" y="289"/>
                    <a:pt x="146" y="289"/>
                  </a:cubicBezTo>
                  <a:cubicBezTo>
                    <a:pt x="182" y="289"/>
                    <a:pt x="182" y="289"/>
                    <a:pt x="182" y="289"/>
                  </a:cubicBezTo>
                  <a:cubicBezTo>
                    <a:pt x="198" y="289"/>
                    <a:pt x="198" y="289"/>
                    <a:pt x="198" y="289"/>
                  </a:cubicBezTo>
                  <a:cubicBezTo>
                    <a:pt x="207" y="289"/>
                    <a:pt x="214" y="282"/>
                    <a:pt x="214" y="273"/>
                  </a:cubicBezTo>
                  <a:cubicBezTo>
                    <a:pt x="214" y="51"/>
                    <a:pt x="214" y="51"/>
                    <a:pt x="214" y="51"/>
                  </a:cubicBezTo>
                  <a:cubicBezTo>
                    <a:pt x="214" y="42"/>
                    <a:pt x="207" y="35"/>
                    <a:pt x="198" y="35"/>
                  </a:cubicBezTo>
                  <a:cubicBezTo>
                    <a:pt x="178" y="35"/>
                    <a:pt x="178" y="35"/>
                    <a:pt x="178" y="35"/>
                  </a:cubicBezTo>
                  <a:cubicBezTo>
                    <a:pt x="171" y="27"/>
                    <a:pt x="160" y="23"/>
                    <a:pt x="146" y="23"/>
                  </a:cubicBezTo>
                  <a:cubicBezTo>
                    <a:pt x="141" y="23"/>
                    <a:pt x="141" y="23"/>
                    <a:pt x="141" y="23"/>
                  </a:cubicBezTo>
                  <a:cubicBezTo>
                    <a:pt x="138" y="16"/>
                    <a:pt x="134" y="9"/>
                    <a:pt x="127" y="5"/>
                  </a:cubicBezTo>
                  <a:cubicBezTo>
                    <a:pt x="122" y="2"/>
                    <a:pt x="115" y="0"/>
                    <a:pt x="107" y="0"/>
                  </a:cubicBezTo>
                  <a:cubicBezTo>
                    <a:pt x="100" y="0"/>
                    <a:pt x="93" y="2"/>
                    <a:pt x="88" y="5"/>
                  </a:cubicBezTo>
                  <a:cubicBezTo>
                    <a:pt x="81" y="10"/>
                    <a:pt x="76" y="16"/>
                    <a:pt x="74" y="23"/>
                  </a:cubicBezTo>
                  <a:cubicBezTo>
                    <a:pt x="68" y="23"/>
                    <a:pt x="68" y="23"/>
                    <a:pt x="68" y="23"/>
                  </a:cubicBezTo>
                  <a:cubicBezTo>
                    <a:pt x="55" y="23"/>
                    <a:pt x="44" y="27"/>
                    <a:pt x="37" y="35"/>
                  </a:cubicBezTo>
                  <a:cubicBezTo>
                    <a:pt x="16" y="35"/>
                    <a:pt x="16" y="35"/>
                    <a:pt x="16" y="35"/>
                  </a:cubicBezTo>
                  <a:cubicBezTo>
                    <a:pt x="7" y="35"/>
                    <a:pt x="0" y="42"/>
                    <a:pt x="0" y="51"/>
                  </a:cubicBezTo>
                  <a:cubicBezTo>
                    <a:pt x="0" y="273"/>
                    <a:pt x="0" y="273"/>
                    <a:pt x="0" y="273"/>
                  </a:cubicBezTo>
                  <a:cubicBezTo>
                    <a:pt x="0" y="282"/>
                    <a:pt x="7" y="289"/>
                    <a:pt x="16" y="289"/>
                  </a:cubicBezTo>
                  <a:lnTo>
                    <a:pt x="32" y="289"/>
                  </a:lnTo>
                  <a:close/>
                  <a:moveTo>
                    <a:pt x="50" y="47"/>
                  </a:moveTo>
                  <a:cubicBezTo>
                    <a:pt x="53" y="43"/>
                    <a:pt x="60" y="41"/>
                    <a:pt x="68" y="41"/>
                  </a:cubicBezTo>
                  <a:cubicBezTo>
                    <a:pt x="81" y="41"/>
                    <a:pt x="81" y="41"/>
                    <a:pt x="81" y="41"/>
                  </a:cubicBezTo>
                  <a:cubicBezTo>
                    <a:pt x="89" y="41"/>
                    <a:pt x="89" y="41"/>
                    <a:pt x="89" y="41"/>
                  </a:cubicBezTo>
                  <a:cubicBezTo>
                    <a:pt x="90" y="33"/>
                    <a:pt x="90" y="33"/>
                    <a:pt x="90" y="33"/>
                  </a:cubicBezTo>
                  <a:cubicBezTo>
                    <a:pt x="90" y="32"/>
                    <a:pt x="90" y="31"/>
                    <a:pt x="90" y="31"/>
                  </a:cubicBezTo>
                  <a:cubicBezTo>
                    <a:pt x="91" y="27"/>
                    <a:pt x="94" y="23"/>
                    <a:pt x="97" y="21"/>
                  </a:cubicBezTo>
                  <a:cubicBezTo>
                    <a:pt x="100" y="19"/>
                    <a:pt x="103" y="18"/>
                    <a:pt x="107" y="18"/>
                  </a:cubicBezTo>
                  <a:cubicBezTo>
                    <a:pt x="111" y="18"/>
                    <a:pt x="115" y="19"/>
                    <a:pt x="117" y="21"/>
                  </a:cubicBezTo>
                  <a:cubicBezTo>
                    <a:pt x="121" y="23"/>
                    <a:pt x="124" y="27"/>
                    <a:pt x="125" y="31"/>
                  </a:cubicBezTo>
                  <a:cubicBezTo>
                    <a:pt x="125" y="32"/>
                    <a:pt x="125" y="32"/>
                    <a:pt x="125" y="33"/>
                  </a:cubicBezTo>
                  <a:cubicBezTo>
                    <a:pt x="126" y="41"/>
                    <a:pt x="126" y="41"/>
                    <a:pt x="126" y="41"/>
                  </a:cubicBezTo>
                  <a:cubicBezTo>
                    <a:pt x="134" y="41"/>
                    <a:pt x="134" y="41"/>
                    <a:pt x="134" y="41"/>
                  </a:cubicBezTo>
                  <a:cubicBezTo>
                    <a:pt x="146" y="41"/>
                    <a:pt x="146" y="41"/>
                    <a:pt x="146" y="41"/>
                  </a:cubicBezTo>
                  <a:cubicBezTo>
                    <a:pt x="155" y="41"/>
                    <a:pt x="161" y="43"/>
                    <a:pt x="165" y="47"/>
                  </a:cubicBezTo>
                  <a:cubicBezTo>
                    <a:pt x="166" y="48"/>
                    <a:pt x="167" y="50"/>
                    <a:pt x="168" y="52"/>
                  </a:cubicBezTo>
                  <a:cubicBezTo>
                    <a:pt x="110" y="52"/>
                    <a:pt x="110" y="52"/>
                    <a:pt x="110" y="52"/>
                  </a:cubicBezTo>
                  <a:cubicBezTo>
                    <a:pt x="107" y="52"/>
                    <a:pt x="107" y="52"/>
                    <a:pt x="107" y="52"/>
                  </a:cubicBezTo>
                  <a:cubicBezTo>
                    <a:pt x="105" y="52"/>
                    <a:pt x="105" y="52"/>
                    <a:pt x="105" y="52"/>
                  </a:cubicBezTo>
                  <a:cubicBezTo>
                    <a:pt x="47" y="52"/>
                    <a:pt x="47" y="52"/>
                    <a:pt x="47" y="52"/>
                  </a:cubicBezTo>
                  <a:cubicBezTo>
                    <a:pt x="48" y="50"/>
                    <a:pt x="48" y="48"/>
                    <a:pt x="50" y="47"/>
                  </a:cubicBezTo>
                  <a:close/>
                  <a:moveTo>
                    <a:pt x="19" y="50"/>
                  </a:moveTo>
                  <a:cubicBezTo>
                    <a:pt x="21" y="50"/>
                    <a:pt x="24" y="50"/>
                    <a:pt x="29" y="50"/>
                  </a:cubicBezTo>
                  <a:cubicBezTo>
                    <a:pt x="27" y="56"/>
                    <a:pt x="28" y="61"/>
                    <a:pt x="28" y="62"/>
                  </a:cubicBezTo>
                  <a:cubicBezTo>
                    <a:pt x="29" y="70"/>
                    <a:pt x="29" y="70"/>
                    <a:pt x="29" y="70"/>
                  </a:cubicBezTo>
                  <a:cubicBezTo>
                    <a:pt x="37" y="70"/>
                    <a:pt x="37" y="70"/>
                    <a:pt x="37" y="70"/>
                  </a:cubicBezTo>
                  <a:cubicBezTo>
                    <a:pt x="105" y="70"/>
                    <a:pt x="105" y="70"/>
                    <a:pt x="105" y="70"/>
                  </a:cubicBezTo>
                  <a:cubicBezTo>
                    <a:pt x="107" y="70"/>
                    <a:pt x="107" y="70"/>
                    <a:pt x="107" y="70"/>
                  </a:cubicBezTo>
                  <a:cubicBezTo>
                    <a:pt x="110" y="70"/>
                    <a:pt x="110" y="70"/>
                    <a:pt x="110" y="70"/>
                  </a:cubicBezTo>
                  <a:cubicBezTo>
                    <a:pt x="178" y="70"/>
                    <a:pt x="178" y="70"/>
                    <a:pt x="178" y="70"/>
                  </a:cubicBezTo>
                  <a:cubicBezTo>
                    <a:pt x="186" y="70"/>
                    <a:pt x="186" y="70"/>
                    <a:pt x="186" y="70"/>
                  </a:cubicBezTo>
                  <a:cubicBezTo>
                    <a:pt x="187" y="62"/>
                    <a:pt x="187" y="62"/>
                    <a:pt x="187" y="62"/>
                  </a:cubicBezTo>
                  <a:cubicBezTo>
                    <a:pt x="187" y="61"/>
                    <a:pt x="187" y="56"/>
                    <a:pt x="186" y="50"/>
                  </a:cubicBezTo>
                  <a:cubicBezTo>
                    <a:pt x="190" y="50"/>
                    <a:pt x="193" y="50"/>
                    <a:pt x="195" y="50"/>
                  </a:cubicBezTo>
                  <a:cubicBezTo>
                    <a:pt x="195" y="63"/>
                    <a:pt x="195" y="261"/>
                    <a:pt x="195" y="274"/>
                  </a:cubicBezTo>
                  <a:cubicBezTo>
                    <a:pt x="188" y="274"/>
                    <a:pt x="148" y="274"/>
                    <a:pt x="107" y="274"/>
                  </a:cubicBezTo>
                  <a:cubicBezTo>
                    <a:pt x="66" y="274"/>
                    <a:pt x="26" y="274"/>
                    <a:pt x="19" y="274"/>
                  </a:cubicBezTo>
                  <a:cubicBezTo>
                    <a:pt x="19" y="261"/>
                    <a:pt x="19" y="63"/>
                    <a:pt x="19"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Oval 6">
              <a:extLst>
                <a:ext uri="{FF2B5EF4-FFF2-40B4-BE49-F238E27FC236}">
                  <a16:creationId xmlns:a16="http://schemas.microsoft.com/office/drawing/2014/main" id="{C53E834E-0797-4099-AD14-0D7EBA0035E2}"/>
                </a:ext>
              </a:extLst>
            </p:cNvPr>
            <p:cNvSpPr>
              <a:spLocks noChangeArrowheads="1"/>
            </p:cNvSpPr>
            <p:nvPr/>
          </p:nvSpPr>
          <p:spPr bwMode="auto">
            <a:xfrm>
              <a:off x="-728663" y="4098925"/>
              <a:ext cx="68262" cy="650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7">
              <a:extLst>
                <a:ext uri="{FF2B5EF4-FFF2-40B4-BE49-F238E27FC236}">
                  <a16:creationId xmlns:a16="http://schemas.microsoft.com/office/drawing/2014/main" id="{3B6737FC-B110-41B9-A950-5F3E4C43BB2C}"/>
                </a:ext>
              </a:extLst>
            </p:cNvPr>
            <p:cNvSpPr>
              <a:spLocks/>
            </p:cNvSpPr>
            <p:nvPr/>
          </p:nvSpPr>
          <p:spPr bwMode="auto">
            <a:xfrm>
              <a:off x="-796925" y="4365625"/>
              <a:ext cx="341312" cy="63500"/>
            </a:xfrm>
            <a:custGeom>
              <a:avLst/>
              <a:gdLst>
                <a:gd name="T0" fmla="*/ 2 w 90"/>
                <a:gd name="T1" fmla="*/ 17 h 17"/>
                <a:gd name="T2" fmla="*/ 87 w 90"/>
                <a:gd name="T3" fmla="*/ 17 h 17"/>
                <a:gd name="T4" fmla="*/ 90 w 90"/>
                <a:gd name="T5" fmla="*/ 14 h 17"/>
                <a:gd name="T6" fmla="*/ 90 w 90"/>
                <a:gd name="T7" fmla="*/ 3 h 17"/>
                <a:gd name="T8" fmla="*/ 87 w 90"/>
                <a:gd name="T9" fmla="*/ 0 h 17"/>
                <a:gd name="T10" fmla="*/ 2 w 90"/>
                <a:gd name="T11" fmla="*/ 0 h 17"/>
                <a:gd name="T12" fmla="*/ 0 w 90"/>
                <a:gd name="T13" fmla="*/ 3 h 17"/>
                <a:gd name="T14" fmla="*/ 0 w 90"/>
                <a:gd name="T15" fmla="*/ 14 h 17"/>
                <a:gd name="T16" fmla="*/ 2 w 90"/>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7">
                  <a:moveTo>
                    <a:pt x="2" y="17"/>
                  </a:moveTo>
                  <a:cubicBezTo>
                    <a:pt x="87" y="17"/>
                    <a:pt x="87" y="17"/>
                    <a:pt x="87" y="17"/>
                  </a:cubicBezTo>
                  <a:cubicBezTo>
                    <a:pt x="89" y="17"/>
                    <a:pt x="90" y="16"/>
                    <a:pt x="90" y="14"/>
                  </a:cubicBezTo>
                  <a:cubicBezTo>
                    <a:pt x="90" y="3"/>
                    <a:pt x="90" y="3"/>
                    <a:pt x="90" y="3"/>
                  </a:cubicBezTo>
                  <a:cubicBezTo>
                    <a:pt x="90" y="1"/>
                    <a:pt x="89" y="0"/>
                    <a:pt x="87" y="0"/>
                  </a:cubicBezTo>
                  <a:cubicBezTo>
                    <a:pt x="2" y="0"/>
                    <a:pt x="2" y="0"/>
                    <a:pt x="2" y="0"/>
                  </a:cubicBezTo>
                  <a:cubicBezTo>
                    <a:pt x="1" y="0"/>
                    <a:pt x="0" y="1"/>
                    <a:pt x="0" y="3"/>
                  </a:cubicBezTo>
                  <a:cubicBezTo>
                    <a:pt x="0" y="14"/>
                    <a:pt x="0" y="14"/>
                    <a:pt x="0" y="14"/>
                  </a:cubicBezTo>
                  <a:cubicBezTo>
                    <a:pt x="0" y="16"/>
                    <a:pt x="1" y="17"/>
                    <a:pt x="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8">
              <a:extLst>
                <a:ext uri="{FF2B5EF4-FFF2-40B4-BE49-F238E27FC236}">
                  <a16:creationId xmlns:a16="http://schemas.microsoft.com/office/drawing/2014/main" id="{AD119CF3-F603-4C59-B8A2-BCFC84AABB11}"/>
                </a:ext>
              </a:extLst>
            </p:cNvPr>
            <p:cNvSpPr>
              <a:spLocks/>
            </p:cNvSpPr>
            <p:nvPr/>
          </p:nvSpPr>
          <p:spPr bwMode="auto">
            <a:xfrm>
              <a:off x="-935038" y="4365625"/>
              <a:ext cx="65087" cy="63500"/>
            </a:xfrm>
            <a:custGeom>
              <a:avLst/>
              <a:gdLst>
                <a:gd name="T0" fmla="*/ 14 w 17"/>
                <a:gd name="T1" fmla="*/ 0 h 17"/>
                <a:gd name="T2" fmla="*/ 3 w 17"/>
                <a:gd name="T3" fmla="*/ 0 h 17"/>
                <a:gd name="T4" fmla="*/ 0 w 17"/>
                <a:gd name="T5" fmla="*/ 3 h 17"/>
                <a:gd name="T6" fmla="*/ 0 w 17"/>
                <a:gd name="T7" fmla="*/ 14 h 17"/>
                <a:gd name="T8" fmla="*/ 3 w 17"/>
                <a:gd name="T9" fmla="*/ 17 h 17"/>
                <a:gd name="T10" fmla="*/ 14 w 17"/>
                <a:gd name="T11" fmla="*/ 17 h 17"/>
                <a:gd name="T12" fmla="*/ 17 w 17"/>
                <a:gd name="T13" fmla="*/ 14 h 17"/>
                <a:gd name="T14" fmla="*/ 17 w 17"/>
                <a:gd name="T15" fmla="*/ 3 h 17"/>
                <a:gd name="T16" fmla="*/ 14 w 1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14" y="0"/>
                  </a:moveTo>
                  <a:cubicBezTo>
                    <a:pt x="3" y="0"/>
                    <a:pt x="3" y="0"/>
                    <a:pt x="3" y="0"/>
                  </a:cubicBezTo>
                  <a:cubicBezTo>
                    <a:pt x="1" y="0"/>
                    <a:pt x="0" y="1"/>
                    <a:pt x="0" y="3"/>
                  </a:cubicBezTo>
                  <a:cubicBezTo>
                    <a:pt x="0" y="14"/>
                    <a:pt x="0" y="14"/>
                    <a:pt x="0" y="14"/>
                  </a:cubicBezTo>
                  <a:cubicBezTo>
                    <a:pt x="0" y="16"/>
                    <a:pt x="1" y="17"/>
                    <a:pt x="3" y="17"/>
                  </a:cubicBezTo>
                  <a:cubicBezTo>
                    <a:pt x="14" y="17"/>
                    <a:pt x="14" y="17"/>
                    <a:pt x="14" y="17"/>
                  </a:cubicBezTo>
                  <a:cubicBezTo>
                    <a:pt x="16" y="17"/>
                    <a:pt x="17" y="16"/>
                    <a:pt x="17" y="14"/>
                  </a:cubicBezTo>
                  <a:cubicBezTo>
                    <a:pt x="17" y="3"/>
                    <a:pt x="17" y="3"/>
                    <a:pt x="17" y="3"/>
                  </a:cubicBezTo>
                  <a:cubicBezTo>
                    <a:pt x="17" y="1"/>
                    <a:pt x="16"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9">
              <a:extLst>
                <a:ext uri="{FF2B5EF4-FFF2-40B4-BE49-F238E27FC236}">
                  <a16:creationId xmlns:a16="http://schemas.microsoft.com/office/drawing/2014/main" id="{8CEC352F-8E4E-49EB-9175-334B4D73835F}"/>
                </a:ext>
              </a:extLst>
            </p:cNvPr>
            <p:cNvSpPr>
              <a:spLocks/>
            </p:cNvSpPr>
            <p:nvPr/>
          </p:nvSpPr>
          <p:spPr bwMode="auto">
            <a:xfrm>
              <a:off x="-796925" y="4524375"/>
              <a:ext cx="341312" cy="65088"/>
            </a:xfrm>
            <a:custGeom>
              <a:avLst/>
              <a:gdLst>
                <a:gd name="T0" fmla="*/ 2 w 90"/>
                <a:gd name="T1" fmla="*/ 17 h 17"/>
                <a:gd name="T2" fmla="*/ 87 w 90"/>
                <a:gd name="T3" fmla="*/ 17 h 17"/>
                <a:gd name="T4" fmla="*/ 90 w 90"/>
                <a:gd name="T5" fmla="*/ 14 h 17"/>
                <a:gd name="T6" fmla="*/ 90 w 90"/>
                <a:gd name="T7" fmla="*/ 3 h 17"/>
                <a:gd name="T8" fmla="*/ 87 w 90"/>
                <a:gd name="T9" fmla="*/ 0 h 17"/>
                <a:gd name="T10" fmla="*/ 2 w 90"/>
                <a:gd name="T11" fmla="*/ 0 h 17"/>
                <a:gd name="T12" fmla="*/ 0 w 90"/>
                <a:gd name="T13" fmla="*/ 3 h 17"/>
                <a:gd name="T14" fmla="*/ 0 w 90"/>
                <a:gd name="T15" fmla="*/ 14 h 17"/>
                <a:gd name="T16" fmla="*/ 2 w 90"/>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7">
                  <a:moveTo>
                    <a:pt x="2" y="17"/>
                  </a:moveTo>
                  <a:cubicBezTo>
                    <a:pt x="87" y="17"/>
                    <a:pt x="87" y="17"/>
                    <a:pt x="87" y="17"/>
                  </a:cubicBezTo>
                  <a:cubicBezTo>
                    <a:pt x="89" y="17"/>
                    <a:pt x="90" y="16"/>
                    <a:pt x="90" y="14"/>
                  </a:cubicBezTo>
                  <a:cubicBezTo>
                    <a:pt x="90" y="3"/>
                    <a:pt x="90" y="3"/>
                    <a:pt x="90" y="3"/>
                  </a:cubicBezTo>
                  <a:cubicBezTo>
                    <a:pt x="90" y="1"/>
                    <a:pt x="89" y="0"/>
                    <a:pt x="87" y="0"/>
                  </a:cubicBezTo>
                  <a:cubicBezTo>
                    <a:pt x="2" y="0"/>
                    <a:pt x="2" y="0"/>
                    <a:pt x="2" y="0"/>
                  </a:cubicBezTo>
                  <a:cubicBezTo>
                    <a:pt x="1" y="0"/>
                    <a:pt x="0" y="1"/>
                    <a:pt x="0" y="3"/>
                  </a:cubicBezTo>
                  <a:cubicBezTo>
                    <a:pt x="0" y="14"/>
                    <a:pt x="0" y="14"/>
                    <a:pt x="0" y="14"/>
                  </a:cubicBezTo>
                  <a:cubicBezTo>
                    <a:pt x="0" y="16"/>
                    <a:pt x="1" y="17"/>
                    <a:pt x="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10">
              <a:extLst>
                <a:ext uri="{FF2B5EF4-FFF2-40B4-BE49-F238E27FC236}">
                  <a16:creationId xmlns:a16="http://schemas.microsoft.com/office/drawing/2014/main" id="{6E7949E1-162D-499B-B04E-025A73A3D62D}"/>
                </a:ext>
              </a:extLst>
            </p:cNvPr>
            <p:cNvSpPr>
              <a:spLocks/>
            </p:cNvSpPr>
            <p:nvPr/>
          </p:nvSpPr>
          <p:spPr bwMode="auto">
            <a:xfrm>
              <a:off x="-935038" y="4524375"/>
              <a:ext cx="65087" cy="65088"/>
            </a:xfrm>
            <a:custGeom>
              <a:avLst/>
              <a:gdLst>
                <a:gd name="T0" fmla="*/ 14 w 17"/>
                <a:gd name="T1" fmla="*/ 0 h 17"/>
                <a:gd name="T2" fmla="*/ 3 w 17"/>
                <a:gd name="T3" fmla="*/ 0 h 17"/>
                <a:gd name="T4" fmla="*/ 0 w 17"/>
                <a:gd name="T5" fmla="*/ 3 h 17"/>
                <a:gd name="T6" fmla="*/ 0 w 17"/>
                <a:gd name="T7" fmla="*/ 14 h 17"/>
                <a:gd name="T8" fmla="*/ 3 w 17"/>
                <a:gd name="T9" fmla="*/ 17 h 17"/>
                <a:gd name="T10" fmla="*/ 14 w 17"/>
                <a:gd name="T11" fmla="*/ 17 h 17"/>
                <a:gd name="T12" fmla="*/ 17 w 17"/>
                <a:gd name="T13" fmla="*/ 14 h 17"/>
                <a:gd name="T14" fmla="*/ 17 w 17"/>
                <a:gd name="T15" fmla="*/ 3 h 17"/>
                <a:gd name="T16" fmla="*/ 14 w 1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14" y="0"/>
                  </a:moveTo>
                  <a:cubicBezTo>
                    <a:pt x="3" y="0"/>
                    <a:pt x="3" y="0"/>
                    <a:pt x="3" y="0"/>
                  </a:cubicBezTo>
                  <a:cubicBezTo>
                    <a:pt x="1" y="0"/>
                    <a:pt x="0" y="1"/>
                    <a:pt x="0" y="3"/>
                  </a:cubicBezTo>
                  <a:cubicBezTo>
                    <a:pt x="0" y="14"/>
                    <a:pt x="0" y="14"/>
                    <a:pt x="0" y="14"/>
                  </a:cubicBezTo>
                  <a:cubicBezTo>
                    <a:pt x="0" y="16"/>
                    <a:pt x="1" y="17"/>
                    <a:pt x="3" y="17"/>
                  </a:cubicBezTo>
                  <a:cubicBezTo>
                    <a:pt x="14" y="17"/>
                    <a:pt x="14" y="17"/>
                    <a:pt x="14" y="17"/>
                  </a:cubicBezTo>
                  <a:cubicBezTo>
                    <a:pt x="16" y="17"/>
                    <a:pt x="17" y="16"/>
                    <a:pt x="17" y="14"/>
                  </a:cubicBezTo>
                  <a:cubicBezTo>
                    <a:pt x="17" y="3"/>
                    <a:pt x="17" y="3"/>
                    <a:pt x="17" y="3"/>
                  </a:cubicBezTo>
                  <a:cubicBezTo>
                    <a:pt x="17" y="1"/>
                    <a:pt x="16"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11">
              <a:extLst>
                <a:ext uri="{FF2B5EF4-FFF2-40B4-BE49-F238E27FC236}">
                  <a16:creationId xmlns:a16="http://schemas.microsoft.com/office/drawing/2014/main" id="{F6E8379E-0E0E-41C8-BCA5-EA4A61D4B7F4}"/>
                </a:ext>
              </a:extLst>
            </p:cNvPr>
            <p:cNvSpPr>
              <a:spLocks/>
            </p:cNvSpPr>
            <p:nvPr/>
          </p:nvSpPr>
          <p:spPr bwMode="auto">
            <a:xfrm>
              <a:off x="-796925" y="4683125"/>
              <a:ext cx="341312" cy="61913"/>
            </a:xfrm>
            <a:custGeom>
              <a:avLst/>
              <a:gdLst>
                <a:gd name="T0" fmla="*/ 2 w 90"/>
                <a:gd name="T1" fmla="*/ 16 h 16"/>
                <a:gd name="T2" fmla="*/ 87 w 90"/>
                <a:gd name="T3" fmla="*/ 16 h 16"/>
                <a:gd name="T4" fmla="*/ 90 w 90"/>
                <a:gd name="T5" fmla="*/ 14 h 16"/>
                <a:gd name="T6" fmla="*/ 90 w 90"/>
                <a:gd name="T7" fmla="*/ 2 h 16"/>
                <a:gd name="T8" fmla="*/ 87 w 90"/>
                <a:gd name="T9" fmla="*/ 0 h 16"/>
                <a:gd name="T10" fmla="*/ 2 w 90"/>
                <a:gd name="T11" fmla="*/ 0 h 16"/>
                <a:gd name="T12" fmla="*/ 0 w 90"/>
                <a:gd name="T13" fmla="*/ 2 h 16"/>
                <a:gd name="T14" fmla="*/ 0 w 90"/>
                <a:gd name="T15" fmla="*/ 14 h 16"/>
                <a:gd name="T16" fmla="*/ 2 w 90"/>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6">
                  <a:moveTo>
                    <a:pt x="2" y="16"/>
                  </a:moveTo>
                  <a:cubicBezTo>
                    <a:pt x="87" y="16"/>
                    <a:pt x="87" y="16"/>
                    <a:pt x="87" y="16"/>
                  </a:cubicBezTo>
                  <a:cubicBezTo>
                    <a:pt x="89" y="16"/>
                    <a:pt x="90" y="15"/>
                    <a:pt x="90" y="14"/>
                  </a:cubicBezTo>
                  <a:cubicBezTo>
                    <a:pt x="90" y="2"/>
                    <a:pt x="90" y="2"/>
                    <a:pt x="90" y="2"/>
                  </a:cubicBezTo>
                  <a:cubicBezTo>
                    <a:pt x="90" y="1"/>
                    <a:pt x="89" y="0"/>
                    <a:pt x="87" y="0"/>
                  </a:cubicBezTo>
                  <a:cubicBezTo>
                    <a:pt x="2" y="0"/>
                    <a:pt x="2" y="0"/>
                    <a:pt x="2" y="0"/>
                  </a:cubicBezTo>
                  <a:cubicBezTo>
                    <a:pt x="1" y="0"/>
                    <a:pt x="0" y="1"/>
                    <a:pt x="0" y="2"/>
                  </a:cubicBezTo>
                  <a:cubicBezTo>
                    <a:pt x="0" y="14"/>
                    <a:pt x="0" y="14"/>
                    <a:pt x="0" y="14"/>
                  </a:cubicBezTo>
                  <a:cubicBezTo>
                    <a:pt x="0" y="15"/>
                    <a:pt x="1"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12">
              <a:extLst>
                <a:ext uri="{FF2B5EF4-FFF2-40B4-BE49-F238E27FC236}">
                  <a16:creationId xmlns:a16="http://schemas.microsoft.com/office/drawing/2014/main" id="{4492E3C6-2BD4-4A46-892C-2A248E884AD6}"/>
                </a:ext>
              </a:extLst>
            </p:cNvPr>
            <p:cNvSpPr>
              <a:spLocks/>
            </p:cNvSpPr>
            <p:nvPr/>
          </p:nvSpPr>
          <p:spPr bwMode="auto">
            <a:xfrm>
              <a:off x="-935038" y="4683125"/>
              <a:ext cx="65087" cy="61913"/>
            </a:xfrm>
            <a:custGeom>
              <a:avLst/>
              <a:gdLst>
                <a:gd name="T0" fmla="*/ 14 w 17"/>
                <a:gd name="T1" fmla="*/ 0 h 16"/>
                <a:gd name="T2" fmla="*/ 3 w 17"/>
                <a:gd name="T3" fmla="*/ 0 h 16"/>
                <a:gd name="T4" fmla="*/ 0 w 17"/>
                <a:gd name="T5" fmla="*/ 2 h 16"/>
                <a:gd name="T6" fmla="*/ 0 w 17"/>
                <a:gd name="T7" fmla="*/ 14 h 16"/>
                <a:gd name="T8" fmla="*/ 3 w 17"/>
                <a:gd name="T9" fmla="*/ 16 h 16"/>
                <a:gd name="T10" fmla="*/ 14 w 17"/>
                <a:gd name="T11" fmla="*/ 16 h 16"/>
                <a:gd name="T12" fmla="*/ 17 w 17"/>
                <a:gd name="T13" fmla="*/ 14 h 16"/>
                <a:gd name="T14" fmla="*/ 17 w 17"/>
                <a:gd name="T15" fmla="*/ 2 h 16"/>
                <a:gd name="T16" fmla="*/ 14 w 17"/>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6">
                  <a:moveTo>
                    <a:pt x="14" y="0"/>
                  </a:moveTo>
                  <a:cubicBezTo>
                    <a:pt x="3" y="0"/>
                    <a:pt x="3" y="0"/>
                    <a:pt x="3" y="0"/>
                  </a:cubicBezTo>
                  <a:cubicBezTo>
                    <a:pt x="1" y="0"/>
                    <a:pt x="0" y="1"/>
                    <a:pt x="0" y="2"/>
                  </a:cubicBezTo>
                  <a:cubicBezTo>
                    <a:pt x="0" y="14"/>
                    <a:pt x="0" y="14"/>
                    <a:pt x="0" y="14"/>
                  </a:cubicBezTo>
                  <a:cubicBezTo>
                    <a:pt x="0" y="15"/>
                    <a:pt x="1" y="16"/>
                    <a:pt x="3" y="16"/>
                  </a:cubicBezTo>
                  <a:cubicBezTo>
                    <a:pt x="14" y="16"/>
                    <a:pt x="14" y="16"/>
                    <a:pt x="14" y="16"/>
                  </a:cubicBezTo>
                  <a:cubicBezTo>
                    <a:pt x="16" y="16"/>
                    <a:pt x="17" y="15"/>
                    <a:pt x="17" y="14"/>
                  </a:cubicBezTo>
                  <a:cubicBezTo>
                    <a:pt x="17" y="2"/>
                    <a:pt x="17" y="2"/>
                    <a:pt x="17" y="2"/>
                  </a:cubicBezTo>
                  <a:cubicBezTo>
                    <a:pt x="17" y="1"/>
                    <a:pt x="16"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13">
              <a:extLst>
                <a:ext uri="{FF2B5EF4-FFF2-40B4-BE49-F238E27FC236}">
                  <a16:creationId xmlns:a16="http://schemas.microsoft.com/office/drawing/2014/main" id="{CD7476BE-A302-431F-B07D-5DF6120AC2E0}"/>
                </a:ext>
              </a:extLst>
            </p:cNvPr>
            <p:cNvSpPr>
              <a:spLocks/>
            </p:cNvSpPr>
            <p:nvPr/>
          </p:nvSpPr>
          <p:spPr bwMode="auto">
            <a:xfrm>
              <a:off x="-796925" y="4843463"/>
              <a:ext cx="212725" cy="60325"/>
            </a:xfrm>
            <a:custGeom>
              <a:avLst/>
              <a:gdLst>
                <a:gd name="T0" fmla="*/ 56 w 56"/>
                <a:gd name="T1" fmla="*/ 14 h 16"/>
                <a:gd name="T2" fmla="*/ 56 w 56"/>
                <a:gd name="T3" fmla="*/ 2 h 16"/>
                <a:gd name="T4" fmla="*/ 54 w 56"/>
                <a:gd name="T5" fmla="*/ 0 h 16"/>
                <a:gd name="T6" fmla="*/ 2 w 56"/>
                <a:gd name="T7" fmla="*/ 0 h 16"/>
                <a:gd name="T8" fmla="*/ 0 w 56"/>
                <a:gd name="T9" fmla="*/ 2 h 16"/>
                <a:gd name="T10" fmla="*/ 0 w 56"/>
                <a:gd name="T11" fmla="*/ 14 h 16"/>
                <a:gd name="T12" fmla="*/ 2 w 56"/>
                <a:gd name="T13" fmla="*/ 16 h 16"/>
                <a:gd name="T14" fmla="*/ 54 w 56"/>
                <a:gd name="T15" fmla="*/ 16 h 16"/>
                <a:gd name="T16" fmla="*/ 56 w 56"/>
                <a:gd name="T1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16">
                  <a:moveTo>
                    <a:pt x="56" y="14"/>
                  </a:moveTo>
                  <a:cubicBezTo>
                    <a:pt x="56" y="2"/>
                    <a:pt x="56" y="2"/>
                    <a:pt x="56" y="2"/>
                  </a:cubicBezTo>
                  <a:cubicBezTo>
                    <a:pt x="56" y="1"/>
                    <a:pt x="55" y="0"/>
                    <a:pt x="54" y="0"/>
                  </a:cubicBezTo>
                  <a:cubicBezTo>
                    <a:pt x="2" y="0"/>
                    <a:pt x="2" y="0"/>
                    <a:pt x="2" y="0"/>
                  </a:cubicBezTo>
                  <a:cubicBezTo>
                    <a:pt x="1" y="0"/>
                    <a:pt x="0" y="1"/>
                    <a:pt x="0" y="2"/>
                  </a:cubicBezTo>
                  <a:cubicBezTo>
                    <a:pt x="0" y="14"/>
                    <a:pt x="0" y="14"/>
                    <a:pt x="0" y="14"/>
                  </a:cubicBezTo>
                  <a:cubicBezTo>
                    <a:pt x="0" y="15"/>
                    <a:pt x="1" y="16"/>
                    <a:pt x="2" y="16"/>
                  </a:cubicBezTo>
                  <a:cubicBezTo>
                    <a:pt x="54" y="16"/>
                    <a:pt x="54" y="16"/>
                    <a:pt x="54" y="16"/>
                  </a:cubicBezTo>
                  <a:cubicBezTo>
                    <a:pt x="55" y="16"/>
                    <a:pt x="56" y="15"/>
                    <a:pt x="5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14">
              <a:extLst>
                <a:ext uri="{FF2B5EF4-FFF2-40B4-BE49-F238E27FC236}">
                  <a16:creationId xmlns:a16="http://schemas.microsoft.com/office/drawing/2014/main" id="{E0A91DD1-524D-40A4-8150-764DBA95F83B}"/>
                </a:ext>
              </a:extLst>
            </p:cNvPr>
            <p:cNvSpPr>
              <a:spLocks/>
            </p:cNvSpPr>
            <p:nvPr/>
          </p:nvSpPr>
          <p:spPr bwMode="auto">
            <a:xfrm>
              <a:off x="-935038" y="4843463"/>
              <a:ext cx="65087" cy="60325"/>
            </a:xfrm>
            <a:custGeom>
              <a:avLst/>
              <a:gdLst>
                <a:gd name="T0" fmla="*/ 14 w 17"/>
                <a:gd name="T1" fmla="*/ 0 h 16"/>
                <a:gd name="T2" fmla="*/ 3 w 17"/>
                <a:gd name="T3" fmla="*/ 0 h 16"/>
                <a:gd name="T4" fmla="*/ 0 w 17"/>
                <a:gd name="T5" fmla="*/ 2 h 16"/>
                <a:gd name="T6" fmla="*/ 0 w 17"/>
                <a:gd name="T7" fmla="*/ 14 h 16"/>
                <a:gd name="T8" fmla="*/ 3 w 17"/>
                <a:gd name="T9" fmla="*/ 16 h 16"/>
                <a:gd name="T10" fmla="*/ 14 w 17"/>
                <a:gd name="T11" fmla="*/ 16 h 16"/>
                <a:gd name="T12" fmla="*/ 17 w 17"/>
                <a:gd name="T13" fmla="*/ 14 h 16"/>
                <a:gd name="T14" fmla="*/ 17 w 17"/>
                <a:gd name="T15" fmla="*/ 2 h 16"/>
                <a:gd name="T16" fmla="*/ 14 w 17"/>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6">
                  <a:moveTo>
                    <a:pt x="14" y="0"/>
                  </a:moveTo>
                  <a:cubicBezTo>
                    <a:pt x="3" y="0"/>
                    <a:pt x="3" y="0"/>
                    <a:pt x="3" y="0"/>
                  </a:cubicBezTo>
                  <a:cubicBezTo>
                    <a:pt x="1" y="0"/>
                    <a:pt x="0" y="1"/>
                    <a:pt x="0" y="2"/>
                  </a:cubicBezTo>
                  <a:cubicBezTo>
                    <a:pt x="0" y="14"/>
                    <a:pt x="0" y="14"/>
                    <a:pt x="0" y="14"/>
                  </a:cubicBezTo>
                  <a:cubicBezTo>
                    <a:pt x="0" y="15"/>
                    <a:pt x="1" y="16"/>
                    <a:pt x="3" y="16"/>
                  </a:cubicBezTo>
                  <a:cubicBezTo>
                    <a:pt x="14" y="16"/>
                    <a:pt x="14" y="16"/>
                    <a:pt x="14" y="16"/>
                  </a:cubicBezTo>
                  <a:cubicBezTo>
                    <a:pt x="16" y="16"/>
                    <a:pt x="17" y="15"/>
                    <a:pt x="17" y="14"/>
                  </a:cubicBezTo>
                  <a:cubicBezTo>
                    <a:pt x="17" y="2"/>
                    <a:pt x="17" y="2"/>
                    <a:pt x="17" y="2"/>
                  </a:cubicBezTo>
                  <a:cubicBezTo>
                    <a:pt x="17" y="1"/>
                    <a:pt x="16"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1" name="Group 40">
            <a:extLst>
              <a:ext uri="{FF2B5EF4-FFF2-40B4-BE49-F238E27FC236}">
                <a16:creationId xmlns:a16="http://schemas.microsoft.com/office/drawing/2014/main" id="{3E8F2904-329F-4236-93B3-BC9A32B85FBC}"/>
              </a:ext>
            </a:extLst>
          </p:cNvPr>
          <p:cNvGrpSpPr>
            <a:grpSpLocks noChangeAspect="1"/>
          </p:cNvGrpSpPr>
          <p:nvPr/>
        </p:nvGrpSpPr>
        <p:grpSpPr>
          <a:xfrm>
            <a:off x="428151" y="3610419"/>
            <a:ext cx="340893" cy="324651"/>
            <a:chOff x="5243513" y="3143250"/>
            <a:chExt cx="2798763" cy="2665413"/>
          </a:xfrm>
          <a:solidFill>
            <a:schemeClr val="bg1"/>
          </a:solidFill>
        </p:grpSpPr>
        <p:sp>
          <p:nvSpPr>
            <p:cNvPr id="42" name="Freeform 26">
              <a:extLst>
                <a:ext uri="{FF2B5EF4-FFF2-40B4-BE49-F238E27FC236}">
                  <a16:creationId xmlns:a16="http://schemas.microsoft.com/office/drawing/2014/main" id="{A0D96BD3-2BB3-4A0D-B888-982979C1BC8A}"/>
                </a:ext>
              </a:extLst>
            </p:cNvPr>
            <p:cNvSpPr>
              <a:spLocks/>
            </p:cNvSpPr>
            <p:nvPr/>
          </p:nvSpPr>
          <p:spPr bwMode="auto">
            <a:xfrm>
              <a:off x="7767638" y="4875213"/>
              <a:ext cx="274638" cy="233363"/>
            </a:xfrm>
            <a:custGeom>
              <a:avLst/>
              <a:gdLst>
                <a:gd name="T0" fmla="*/ 70 w 73"/>
                <a:gd name="T1" fmla="*/ 22 h 62"/>
                <a:gd name="T2" fmla="*/ 39 w 73"/>
                <a:gd name="T3" fmla="*/ 3 h 62"/>
                <a:gd name="T4" fmla="*/ 0 w 73"/>
                <a:gd name="T5" fmla="*/ 11 h 62"/>
                <a:gd name="T6" fmla="*/ 11 w 73"/>
                <a:gd name="T7" fmla="*/ 62 h 62"/>
                <a:gd name="T8" fmla="*/ 50 w 73"/>
                <a:gd name="T9" fmla="*/ 53 h 62"/>
                <a:gd name="T10" fmla="*/ 70 w 73"/>
                <a:gd name="T11" fmla="*/ 22 h 62"/>
              </a:gdLst>
              <a:ahLst/>
              <a:cxnLst>
                <a:cxn ang="0">
                  <a:pos x="T0" y="T1"/>
                </a:cxn>
                <a:cxn ang="0">
                  <a:pos x="T2" y="T3"/>
                </a:cxn>
                <a:cxn ang="0">
                  <a:pos x="T4" y="T5"/>
                </a:cxn>
                <a:cxn ang="0">
                  <a:pos x="T6" y="T7"/>
                </a:cxn>
                <a:cxn ang="0">
                  <a:pos x="T8" y="T9"/>
                </a:cxn>
                <a:cxn ang="0">
                  <a:pos x="T10" y="T11"/>
                </a:cxn>
              </a:cxnLst>
              <a:rect l="0" t="0" r="r" b="b"/>
              <a:pathLst>
                <a:path w="73" h="62">
                  <a:moveTo>
                    <a:pt x="70" y="22"/>
                  </a:moveTo>
                  <a:cubicBezTo>
                    <a:pt x="67" y="9"/>
                    <a:pt x="53" y="0"/>
                    <a:pt x="39" y="3"/>
                  </a:cubicBezTo>
                  <a:cubicBezTo>
                    <a:pt x="39" y="3"/>
                    <a:pt x="39" y="3"/>
                    <a:pt x="0" y="11"/>
                  </a:cubicBezTo>
                  <a:cubicBezTo>
                    <a:pt x="0" y="11"/>
                    <a:pt x="0" y="11"/>
                    <a:pt x="11" y="62"/>
                  </a:cubicBezTo>
                  <a:cubicBezTo>
                    <a:pt x="11" y="62"/>
                    <a:pt x="11" y="62"/>
                    <a:pt x="50" y="53"/>
                  </a:cubicBezTo>
                  <a:cubicBezTo>
                    <a:pt x="64" y="50"/>
                    <a:pt x="73" y="36"/>
                    <a:pt x="7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27">
              <a:extLst>
                <a:ext uri="{FF2B5EF4-FFF2-40B4-BE49-F238E27FC236}">
                  <a16:creationId xmlns:a16="http://schemas.microsoft.com/office/drawing/2014/main" id="{85AD635E-5B82-4272-9653-4F668AA68C78}"/>
                </a:ext>
              </a:extLst>
            </p:cNvPr>
            <p:cNvSpPr>
              <a:spLocks/>
            </p:cNvSpPr>
            <p:nvPr/>
          </p:nvSpPr>
          <p:spPr bwMode="auto">
            <a:xfrm>
              <a:off x="5937251" y="5213350"/>
              <a:ext cx="323850" cy="252413"/>
            </a:xfrm>
            <a:custGeom>
              <a:avLst/>
              <a:gdLst>
                <a:gd name="T0" fmla="*/ 3 w 86"/>
                <a:gd name="T1" fmla="*/ 45 h 67"/>
                <a:gd name="T2" fmla="*/ 1 w 86"/>
                <a:gd name="T3" fmla="*/ 50 h 67"/>
                <a:gd name="T4" fmla="*/ 5 w 86"/>
                <a:gd name="T5" fmla="*/ 55 h 67"/>
                <a:gd name="T6" fmla="*/ 86 w 86"/>
                <a:gd name="T7" fmla="*/ 67 h 67"/>
                <a:gd name="T8" fmla="*/ 73 w 86"/>
                <a:gd name="T9" fmla="*/ 0 h 67"/>
                <a:gd name="T10" fmla="*/ 3 w 86"/>
                <a:gd name="T11" fmla="*/ 45 h 67"/>
              </a:gdLst>
              <a:ahLst/>
              <a:cxnLst>
                <a:cxn ang="0">
                  <a:pos x="T0" y="T1"/>
                </a:cxn>
                <a:cxn ang="0">
                  <a:pos x="T2" y="T3"/>
                </a:cxn>
                <a:cxn ang="0">
                  <a:pos x="T4" y="T5"/>
                </a:cxn>
                <a:cxn ang="0">
                  <a:pos x="T6" y="T7"/>
                </a:cxn>
                <a:cxn ang="0">
                  <a:pos x="T8" y="T9"/>
                </a:cxn>
                <a:cxn ang="0">
                  <a:pos x="T10" y="T11"/>
                </a:cxn>
              </a:cxnLst>
              <a:rect l="0" t="0" r="r" b="b"/>
              <a:pathLst>
                <a:path w="86" h="67">
                  <a:moveTo>
                    <a:pt x="3" y="45"/>
                  </a:moveTo>
                  <a:cubicBezTo>
                    <a:pt x="1" y="46"/>
                    <a:pt x="0" y="49"/>
                    <a:pt x="1" y="50"/>
                  </a:cubicBezTo>
                  <a:cubicBezTo>
                    <a:pt x="1" y="52"/>
                    <a:pt x="3" y="54"/>
                    <a:pt x="5" y="55"/>
                  </a:cubicBezTo>
                  <a:cubicBezTo>
                    <a:pt x="32" y="59"/>
                    <a:pt x="59" y="62"/>
                    <a:pt x="86" y="67"/>
                  </a:cubicBezTo>
                  <a:cubicBezTo>
                    <a:pt x="82" y="45"/>
                    <a:pt x="77" y="23"/>
                    <a:pt x="73" y="0"/>
                  </a:cubicBezTo>
                  <a:cubicBezTo>
                    <a:pt x="50" y="15"/>
                    <a:pt x="26" y="30"/>
                    <a:pt x="3"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28">
              <a:extLst>
                <a:ext uri="{FF2B5EF4-FFF2-40B4-BE49-F238E27FC236}">
                  <a16:creationId xmlns:a16="http://schemas.microsoft.com/office/drawing/2014/main" id="{3B510EA6-DE41-4114-BAD9-BA93AAD24CE1}"/>
                </a:ext>
              </a:extLst>
            </p:cNvPr>
            <p:cNvSpPr>
              <a:spLocks/>
            </p:cNvSpPr>
            <p:nvPr/>
          </p:nvSpPr>
          <p:spPr bwMode="auto">
            <a:xfrm>
              <a:off x="6237288" y="5199063"/>
              <a:ext cx="109538" cy="258763"/>
            </a:xfrm>
            <a:custGeom>
              <a:avLst/>
              <a:gdLst>
                <a:gd name="T0" fmla="*/ 0 w 29"/>
                <a:gd name="T1" fmla="*/ 3 h 69"/>
                <a:gd name="T2" fmla="*/ 14 w 29"/>
                <a:gd name="T3" fmla="*/ 69 h 69"/>
                <a:gd name="T4" fmla="*/ 29 w 29"/>
                <a:gd name="T5" fmla="*/ 66 h 69"/>
                <a:gd name="T6" fmla="*/ 15 w 29"/>
                <a:gd name="T7" fmla="*/ 0 h 69"/>
                <a:gd name="T8" fmla="*/ 0 w 29"/>
                <a:gd name="T9" fmla="*/ 3 h 69"/>
              </a:gdLst>
              <a:ahLst/>
              <a:cxnLst>
                <a:cxn ang="0">
                  <a:pos x="T0" y="T1"/>
                </a:cxn>
                <a:cxn ang="0">
                  <a:pos x="T2" y="T3"/>
                </a:cxn>
                <a:cxn ang="0">
                  <a:pos x="T4" y="T5"/>
                </a:cxn>
                <a:cxn ang="0">
                  <a:pos x="T6" y="T7"/>
                </a:cxn>
                <a:cxn ang="0">
                  <a:pos x="T8" y="T9"/>
                </a:cxn>
              </a:cxnLst>
              <a:rect l="0" t="0" r="r" b="b"/>
              <a:pathLst>
                <a:path w="29" h="69">
                  <a:moveTo>
                    <a:pt x="0" y="3"/>
                  </a:moveTo>
                  <a:cubicBezTo>
                    <a:pt x="0" y="3"/>
                    <a:pt x="0" y="3"/>
                    <a:pt x="14" y="69"/>
                  </a:cubicBezTo>
                  <a:cubicBezTo>
                    <a:pt x="14" y="69"/>
                    <a:pt x="14" y="69"/>
                    <a:pt x="29" y="66"/>
                  </a:cubicBezTo>
                  <a:cubicBezTo>
                    <a:pt x="29" y="66"/>
                    <a:pt x="29" y="66"/>
                    <a:pt x="15" y="0"/>
                  </a:cubicBezTo>
                  <a:cubicBezTo>
                    <a:pt x="15" y="0"/>
                    <a:pt x="15" y="0"/>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29">
              <a:extLst>
                <a:ext uri="{FF2B5EF4-FFF2-40B4-BE49-F238E27FC236}">
                  <a16:creationId xmlns:a16="http://schemas.microsoft.com/office/drawing/2014/main" id="{FE281708-B0BA-486C-BA15-D0A172C12EB8}"/>
                </a:ext>
              </a:extLst>
            </p:cNvPr>
            <p:cNvSpPr>
              <a:spLocks/>
            </p:cNvSpPr>
            <p:nvPr/>
          </p:nvSpPr>
          <p:spPr bwMode="auto">
            <a:xfrm>
              <a:off x="6750051" y="4818063"/>
              <a:ext cx="957263" cy="252413"/>
            </a:xfrm>
            <a:custGeom>
              <a:avLst/>
              <a:gdLst>
                <a:gd name="T0" fmla="*/ 8 w 254"/>
                <a:gd name="T1" fmla="*/ 67 h 67"/>
                <a:gd name="T2" fmla="*/ 14 w 254"/>
                <a:gd name="T3" fmla="*/ 64 h 67"/>
                <a:gd name="T4" fmla="*/ 56 w 254"/>
                <a:gd name="T5" fmla="*/ 48 h 67"/>
                <a:gd name="T6" fmla="*/ 101 w 254"/>
                <a:gd name="T7" fmla="*/ 34 h 67"/>
                <a:gd name="T8" fmla="*/ 145 w 254"/>
                <a:gd name="T9" fmla="*/ 31 h 67"/>
                <a:gd name="T10" fmla="*/ 193 w 254"/>
                <a:gd name="T11" fmla="*/ 27 h 67"/>
                <a:gd name="T12" fmla="*/ 254 w 254"/>
                <a:gd name="T13" fmla="*/ 15 h 67"/>
                <a:gd name="T14" fmla="*/ 250 w 254"/>
                <a:gd name="T15" fmla="*/ 0 h 67"/>
                <a:gd name="T16" fmla="*/ 190 w 254"/>
                <a:gd name="T17" fmla="*/ 13 h 67"/>
                <a:gd name="T18" fmla="*/ 145 w 254"/>
                <a:gd name="T19" fmla="*/ 16 h 67"/>
                <a:gd name="T20" fmla="*/ 98 w 254"/>
                <a:gd name="T21" fmla="*/ 20 h 67"/>
                <a:gd name="T22" fmla="*/ 51 w 254"/>
                <a:gd name="T23" fmla="*/ 34 h 67"/>
                <a:gd name="T24" fmla="*/ 8 w 254"/>
                <a:gd name="T25" fmla="*/ 51 h 67"/>
                <a:gd name="T26" fmla="*/ 0 w 254"/>
                <a:gd name="T27" fmla="*/ 59 h 67"/>
                <a:gd name="T28" fmla="*/ 8 w 254"/>
                <a:gd name="T2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4" h="67">
                  <a:moveTo>
                    <a:pt x="8" y="67"/>
                  </a:moveTo>
                  <a:cubicBezTo>
                    <a:pt x="10" y="67"/>
                    <a:pt x="12" y="66"/>
                    <a:pt x="14" y="64"/>
                  </a:cubicBezTo>
                  <a:cubicBezTo>
                    <a:pt x="28" y="58"/>
                    <a:pt x="41" y="53"/>
                    <a:pt x="56" y="48"/>
                  </a:cubicBezTo>
                  <a:cubicBezTo>
                    <a:pt x="71" y="42"/>
                    <a:pt x="86" y="38"/>
                    <a:pt x="101" y="34"/>
                  </a:cubicBezTo>
                  <a:cubicBezTo>
                    <a:pt x="116" y="31"/>
                    <a:pt x="131" y="31"/>
                    <a:pt x="145" y="31"/>
                  </a:cubicBezTo>
                  <a:cubicBezTo>
                    <a:pt x="161" y="31"/>
                    <a:pt x="177" y="31"/>
                    <a:pt x="193" y="27"/>
                  </a:cubicBezTo>
                  <a:cubicBezTo>
                    <a:pt x="193" y="27"/>
                    <a:pt x="193" y="27"/>
                    <a:pt x="254" y="15"/>
                  </a:cubicBezTo>
                  <a:cubicBezTo>
                    <a:pt x="254" y="15"/>
                    <a:pt x="254" y="15"/>
                    <a:pt x="250" y="0"/>
                  </a:cubicBezTo>
                  <a:cubicBezTo>
                    <a:pt x="250" y="0"/>
                    <a:pt x="250" y="0"/>
                    <a:pt x="190" y="13"/>
                  </a:cubicBezTo>
                  <a:cubicBezTo>
                    <a:pt x="175" y="16"/>
                    <a:pt x="160" y="16"/>
                    <a:pt x="145" y="16"/>
                  </a:cubicBezTo>
                  <a:cubicBezTo>
                    <a:pt x="129" y="16"/>
                    <a:pt x="114" y="16"/>
                    <a:pt x="98" y="20"/>
                  </a:cubicBezTo>
                  <a:cubicBezTo>
                    <a:pt x="82" y="24"/>
                    <a:pt x="67" y="28"/>
                    <a:pt x="51" y="34"/>
                  </a:cubicBezTo>
                  <a:cubicBezTo>
                    <a:pt x="37" y="39"/>
                    <a:pt x="22" y="45"/>
                    <a:pt x="8" y="51"/>
                  </a:cubicBezTo>
                  <a:cubicBezTo>
                    <a:pt x="3" y="51"/>
                    <a:pt x="0" y="55"/>
                    <a:pt x="0" y="59"/>
                  </a:cubicBezTo>
                  <a:cubicBezTo>
                    <a:pt x="0" y="63"/>
                    <a:pt x="3" y="67"/>
                    <a:pt x="8"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0">
              <a:extLst>
                <a:ext uri="{FF2B5EF4-FFF2-40B4-BE49-F238E27FC236}">
                  <a16:creationId xmlns:a16="http://schemas.microsoft.com/office/drawing/2014/main" id="{394BEB0B-EB55-4B0B-A89B-6121D38AD0D3}"/>
                </a:ext>
              </a:extLst>
            </p:cNvPr>
            <p:cNvSpPr>
              <a:spLocks/>
            </p:cNvSpPr>
            <p:nvPr/>
          </p:nvSpPr>
          <p:spPr bwMode="auto">
            <a:xfrm>
              <a:off x="6324601" y="4897438"/>
              <a:ext cx="1438275" cy="546100"/>
            </a:xfrm>
            <a:custGeom>
              <a:avLst/>
              <a:gdLst>
                <a:gd name="T0" fmla="*/ 0 w 382"/>
                <a:gd name="T1" fmla="*/ 78 h 145"/>
                <a:gd name="T2" fmla="*/ 13 w 382"/>
                <a:gd name="T3" fmla="*/ 145 h 145"/>
                <a:gd name="T4" fmla="*/ 382 w 382"/>
                <a:gd name="T5" fmla="*/ 66 h 145"/>
                <a:gd name="T6" fmla="*/ 368 w 382"/>
                <a:gd name="T7" fmla="*/ 0 h 145"/>
                <a:gd name="T8" fmla="*/ 0 w 382"/>
                <a:gd name="T9" fmla="*/ 78 h 145"/>
              </a:gdLst>
              <a:ahLst/>
              <a:cxnLst>
                <a:cxn ang="0">
                  <a:pos x="T0" y="T1"/>
                </a:cxn>
                <a:cxn ang="0">
                  <a:pos x="T2" y="T3"/>
                </a:cxn>
                <a:cxn ang="0">
                  <a:pos x="T4" y="T5"/>
                </a:cxn>
                <a:cxn ang="0">
                  <a:pos x="T6" y="T7"/>
                </a:cxn>
                <a:cxn ang="0">
                  <a:pos x="T8" y="T9"/>
                </a:cxn>
              </a:cxnLst>
              <a:rect l="0" t="0" r="r" b="b"/>
              <a:pathLst>
                <a:path w="382" h="145">
                  <a:moveTo>
                    <a:pt x="0" y="78"/>
                  </a:moveTo>
                  <a:cubicBezTo>
                    <a:pt x="0" y="78"/>
                    <a:pt x="0" y="78"/>
                    <a:pt x="13" y="145"/>
                  </a:cubicBezTo>
                  <a:cubicBezTo>
                    <a:pt x="13" y="145"/>
                    <a:pt x="13" y="145"/>
                    <a:pt x="382" y="66"/>
                  </a:cubicBezTo>
                  <a:cubicBezTo>
                    <a:pt x="382" y="66"/>
                    <a:pt x="382" y="66"/>
                    <a:pt x="368" y="0"/>
                  </a:cubicBezTo>
                  <a:cubicBezTo>
                    <a:pt x="368" y="0"/>
                    <a:pt x="368" y="0"/>
                    <a:pt x="0"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Rectangle 31">
              <a:extLst>
                <a:ext uri="{FF2B5EF4-FFF2-40B4-BE49-F238E27FC236}">
                  <a16:creationId xmlns:a16="http://schemas.microsoft.com/office/drawing/2014/main" id="{E6D7D709-1A53-4FD5-A607-85B8E559A5BF}"/>
                </a:ext>
              </a:extLst>
            </p:cNvPr>
            <p:cNvSpPr>
              <a:spLocks noChangeArrowheads="1"/>
            </p:cNvSpPr>
            <p:nvPr/>
          </p:nvSpPr>
          <p:spPr bwMode="auto">
            <a:xfrm>
              <a:off x="6113463" y="3582988"/>
              <a:ext cx="869950" cy="196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Rectangle 32">
              <a:extLst>
                <a:ext uri="{FF2B5EF4-FFF2-40B4-BE49-F238E27FC236}">
                  <a16:creationId xmlns:a16="http://schemas.microsoft.com/office/drawing/2014/main" id="{583ADD08-2833-4634-B287-CC3ABF11EB61}"/>
                </a:ext>
              </a:extLst>
            </p:cNvPr>
            <p:cNvSpPr>
              <a:spLocks noChangeArrowheads="1"/>
            </p:cNvSpPr>
            <p:nvPr/>
          </p:nvSpPr>
          <p:spPr bwMode="auto">
            <a:xfrm>
              <a:off x="5624513" y="4002088"/>
              <a:ext cx="1358900" cy="195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Rectangle 33">
              <a:extLst>
                <a:ext uri="{FF2B5EF4-FFF2-40B4-BE49-F238E27FC236}">
                  <a16:creationId xmlns:a16="http://schemas.microsoft.com/office/drawing/2014/main" id="{32F63A57-B74D-4038-A938-789F05179A2D}"/>
                </a:ext>
              </a:extLst>
            </p:cNvPr>
            <p:cNvSpPr>
              <a:spLocks noChangeArrowheads="1"/>
            </p:cNvSpPr>
            <p:nvPr/>
          </p:nvSpPr>
          <p:spPr bwMode="auto">
            <a:xfrm>
              <a:off x="5624513" y="4419600"/>
              <a:ext cx="1358900" cy="195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Rectangle 34">
              <a:extLst>
                <a:ext uri="{FF2B5EF4-FFF2-40B4-BE49-F238E27FC236}">
                  <a16:creationId xmlns:a16="http://schemas.microsoft.com/office/drawing/2014/main" id="{85349A26-CC70-4AAA-8EA1-7BE10F642C3E}"/>
                </a:ext>
              </a:extLst>
            </p:cNvPr>
            <p:cNvSpPr>
              <a:spLocks noChangeArrowheads="1"/>
            </p:cNvSpPr>
            <p:nvPr/>
          </p:nvSpPr>
          <p:spPr bwMode="auto">
            <a:xfrm>
              <a:off x="5624513" y="4837113"/>
              <a:ext cx="677863" cy="195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35">
              <a:extLst>
                <a:ext uri="{FF2B5EF4-FFF2-40B4-BE49-F238E27FC236}">
                  <a16:creationId xmlns:a16="http://schemas.microsoft.com/office/drawing/2014/main" id="{E4A52F82-E35D-4E84-B20F-3EDBBA51A00B}"/>
                </a:ext>
              </a:extLst>
            </p:cNvPr>
            <p:cNvSpPr>
              <a:spLocks/>
            </p:cNvSpPr>
            <p:nvPr/>
          </p:nvSpPr>
          <p:spPr bwMode="auto">
            <a:xfrm>
              <a:off x="5243513" y="3143250"/>
              <a:ext cx="2120900" cy="2665413"/>
            </a:xfrm>
            <a:custGeom>
              <a:avLst/>
              <a:gdLst>
                <a:gd name="T0" fmla="*/ 508 w 563"/>
                <a:gd name="T1" fmla="*/ 583 h 708"/>
                <a:gd name="T2" fmla="*/ 508 w 563"/>
                <a:gd name="T3" fmla="*/ 652 h 708"/>
                <a:gd name="T4" fmla="*/ 55 w 563"/>
                <a:gd name="T5" fmla="*/ 652 h 708"/>
                <a:gd name="T6" fmla="*/ 55 w 563"/>
                <a:gd name="T7" fmla="*/ 175 h 708"/>
                <a:gd name="T8" fmla="*/ 58 w 563"/>
                <a:gd name="T9" fmla="*/ 170 h 708"/>
                <a:gd name="T10" fmla="*/ 174 w 563"/>
                <a:gd name="T11" fmla="*/ 170 h 708"/>
                <a:gd name="T12" fmla="*/ 174 w 563"/>
                <a:gd name="T13" fmla="*/ 55 h 708"/>
                <a:gd name="T14" fmla="*/ 508 w 563"/>
                <a:gd name="T15" fmla="*/ 55 h 708"/>
                <a:gd name="T16" fmla="*/ 508 w 563"/>
                <a:gd name="T17" fmla="*/ 447 h 708"/>
                <a:gd name="T18" fmla="*/ 545 w 563"/>
                <a:gd name="T19" fmla="*/ 445 h 708"/>
                <a:gd name="T20" fmla="*/ 563 w 563"/>
                <a:gd name="T21" fmla="*/ 445 h 708"/>
                <a:gd name="T22" fmla="*/ 563 w 563"/>
                <a:gd name="T23" fmla="*/ 0 h 708"/>
                <a:gd name="T24" fmla="*/ 150 w 563"/>
                <a:gd name="T25" fmla="*/ 0 h 708"/>
                <a:gd name="T26" fmla="*/ 0 w 563"/>
                <a:gd name="T27" fmla="*/ 150 h 708"/>
                <a:gd name="T28" fmla="*/ 0 w 563"/>
                <a:gd name="T29" fmla="*/ 708 h 708"/>
                <a:gd name="T30" fmla="*/ 563 w 563"/>
                <a:gd name="T31" fmla="*/ 708 h 708"/>
                <a:gd name="T32" fmla="*/ 563 w 563"/>
                <a:gd name="T33" fmla="*/ 571 h 708"/>
                <a:gd name="T34" fmla="*/ 508 w 563"/>
                <a:gd name="T35" fmla="*/ 583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3" h="708">
                  <a:moveTo>
                    <a:pt x="508" y="583"/>
                  </a:moveTo>
                  <a:cubicBezTo>
                    <a:pt x="508" y="652"/>
                    <a:pt x="508" y="652"/>
                    <a:pt x="508" y="652"/>
                  </a:cubicBezTo>
                  <a:cubicBezTo>
                    <a:pt x="55" y="652"/>
                    <a:pt x="55" y="652"/>
                    <a:pt x="55" y="652"/>
                  </a:cubicBezTo>
                  <a:cubicBezTo>
                    <a:pt x="55" y="175"/>
                    <a:pt x="55" y="175"/>
                    <a:pt x="55" y="175"/>
                  </a:cubicBezTo>
                  <a:cubicBezTo>
                    <a:pt x="58" y="170"/>
                    <a:pt x="58" y="170"/>
                    <a:pt x="58" y="170"/>
                  </a:cubicBezTo>
                  <a:cubicBezTo>
                    <a:pt x="174" y="170"/>
                    <a:pt x="174" y="170"/>
                    <a:pt x="174" y="170"/>
                  </a:cubicBezTo>
                  <a:cubicBezTo>
                    <a:pt x="174" y="55"/>
                    <a:pt x="174" y="55"/>
                    <a:pt x="174" y="55"/>
                  </a:cubicBezTo>
                  <a:cubicBezTo>
                    <a:pt x="508" y="55"/>
                    <a:pt x="508" y="55"/>
                    <a:pt x="508" y="55"/>
                  </a:cubicBezTo>
                  <a:cubicBezTo>
                    <a:pt x="508" y="447"/>
                    <a:pt x="508" y="447"/>
                    <a:pt x="508" y="447"/>
                  </a:cubicBezTo>
                  <a:cubicBezTo>
                    <a:pt x="520" y="445"/>
                    <a:pt x="533" y="445"/>
                    <a:pt x="545" y="445"/>
                  </a:cubicBezTo>
                  <a:cubicBezTo>
                    <a:pt x="551" y="445"/>
                    <a:pt x="557" y="445"/>
                    <a:pt x="563" y="445"/>
                  </a:cubicBezTo>
                  <a:cubicBezTo>
                    <a:pt x="563" y="0"/>
                    <a:pt x="563" y="0"/>
                    <a:pt x="563" y="0"/>
                  </a:cubicBezTo>
                  <a:cubicBezTo>
                    <a:pt x="150" y="0"/>
                    <a:pt x="150" y="0"/>
                    <a:pt x="150" y="0"/>
                  </a:cubicBezTo>
                  <a:cubicBezTo>
                    <a:pt x="0" y="150"/>
                    <a:pt x="0" y="150"/>
                    <a:pt x="0" y="150"/>
                  </a:cubicBezTo>
                  <a:cubicBezTo>
                    <a:pt x="0" y="708"/>
                    <a:pt x="0" y="708"/>
                    <a:pt x="0" y="708"/>
                  </a:cubicBezTo>
                  <a:cubicBezTo>
                    <a:pt x="563" y="708"/>
                    <a:pt x="563" y="708"/>
                    <a:pt x="563" y="708"/>
                  </a:cubicBezTo>
                  <a:cubicBezTo>
                    <a:pt x="563" y="571"/>
                    <a:pt x="563" y="571"/>
                    <a:pt x="563" y="571"/>
                  </a:cubicBezTo>
                  <a:lnTo>
                    <a:pt x="508" y="5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5" name="Group 54">
            <a:extLst>
              <a:ext uri="{FF2B5EF4-FFF2-40B4-BE49-F238E27FC236}">
                <a16:creationId xmlns:a16="http://schemas.microsoft.com/office/drawing/2014/main" id="{8231024F-0599-496B-83EA-564FB2919A3A}"/>
              </a:ext>
            </a:extLst>
          </p:cNvPr>
          <p:cNvGrpSpPr>
            <a:grpSpLocks noChangeAspect="1"/>
          </p:cNvGrpSpPr>
          <p:nvPr/>
        </p:nvGrpSpPr>
        <p:grpSpPr>
          <a:xfrm>
            <a:off x="394399" y="5436100"/>
            <a:ext cx="365271" cy="294443"/>
            <a:chOff x="-2497138" y="3125788"/>
            <a:chExt cx="2185988" cy="1762125"/>
          </a:xfrm>
          <a:solidFill>
            <a:schemeClr val="bg1"/>
          </a:solidFill>
        </p:grpSpPr>
        <p:sp>
          <p:nvSpPr>
            <p:cNvPr id="56" name="Freeform 9">
              <a:extLst>
                <a:ext uri="{FF2B5EF4-FFF2-40B4-BE49-F238E27FC236}">
                  <a16:creationId xmlns:a16="http://schemas.microsoft.com/office/drawing/2014/main" id="{35D70AFD-3F0A-462B-857C-87D160674A18}"/>
                </a:ext>
              </a:extLst>
            </p:cNvPr>
            <p:cNvSpPr>
              <a:spLocks/>
            </p:cNvSpPr>
            <p:nvPr/>
          </p:nvSpPr>
          <p:spPr bwMode="auto">
            <a:xfrm>
              <a:off x="-2497138" y="3427413"/>
              <a:ext cx="1914525" cy="1460500"/>
            </a:xfrm>
            <a:custGeom>
              <a:avLst/>
              <a:gdLst>
                <a:gd name="T0" fmla="*/ 198 w 508"/>
                <a:gd name="T1" fmla="*/ 44 h 387"/>
                <a:gd name="T2" fmla="*/ 501 w 508"/>
                <a:gd name="T3" fmla="*/ 44 h 387"/>
                <a:gd name="T4" fmla="*/ 508 w 508"/>
                <a:gd name="T5" fmla="*/ 51 h 387"/>
                <a:gd name="T6" fmla="*/ 508 w 508"/>
                <a:gd name="T7" fmla="*/ 379 h 387"/>
                <a:gd name="T8" fmla="*/ 501 w 508"/>
                <a:gd name="T9" fmla="*/ 387 h 387"/>
                <a:gd name="T10" fmla="*/ 8 w 508"/>
                <a:gd name="T11" fmla="*/ 387 h 387"/>
                <a:gd name="T12" fmla="*/ 0 w 508"/>
                <a:gd name="T13" fmla="*/ 379 h 387"/>
                <a:gd name="T14" fmla="*/ 0 w 508"/>
                <a:gd name="T15" fmla="*/ 9 h 387"/>
                <a:gd name="T16" fmla="*/ 9 w 508"/>
                <a:gd name="T17" fmla="*/ 0 h 387"/>
                <a:gd name="T18" fmla="*/ 176 w 508"/>
                <a:gd name="T19" fmla="*/ 0 h 387"/>
                <a:gd name="T20" fmla="*/ 185 w 508"/>
                <a:gd name="T21" fmla="*/ 9 h 387"/>
                <a:gd name="T22" fmla="*/ 198 w 508"/>
                <a:gd name="T23" fmla="*/ 44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8" h="387">
                  <a:moveTo>
                    <a:pt x="198" y="44"/>
                  </a:moveTo>
                  <a:cubicBezTo>
                    <a:pt x="501" y="44"/>
                    <a:pt x="501" y="44"/>
                    <a:pt x="501" y="44"/>
                  </a:cubicBezTo>
                  <a:cubicBezTo>
                    <a:pt x="505" y="44"/>
                    <a:pt x="508" y="47"/>
                    <a:pt x="508" y="51"/>
                  </a:cubicBezTo>
                  <a:cubicBezTo>
                    <a:pt x="508" y="379"/>
                    <a:pt x="508" y="379"/>
                    <a:pt x="508" y="379"/>
                  </a:cubicBezTo>
                  <a:cubicBezTo>
                    <a:pt x="508" y="383"/>
                    <a:pt x="505" y="387"/>
                    <a:pt x="501" y="387"/>
                  </a:cubicBezTo>
                  <a:cubicBezTo>
                    <a:pt x="8" y="387"/>
                    <a:pt x="8" y="387"/>
                    <a:pt x="8" y="387"/>
                  </a:cubicBezTo>
                  <a:cubicBezTo>
                    <a:pt x="4" y="387"/>
                    <a:pt x="0" y="383"/>
                    <a:pt x="0" y="379"/>
                  </a:cubicBezTo>
                  <a:cubicBezTo>
                    <a:pt x="0" y="9"/>
                    <a:pt x="0" y="9"/>
                    <a:pt x="0" y="9"/>
                  </a:cubicBezTo>
                  <a:cubicBezTo>
                    <a:pt x="0" y="4"/>
                    <a:pt x="4" y="0"/>
                    <a:pt x="9" y="0"/>
                  </a:cubicBezTo>
                  <a:cubicBezTo>
                    <a:pt x="176" y="0"/>
                    <a:pt x="176" y="0"/>
                    <a:pt x="176" y="0"/>
                  </a:cubicBezTo>
                  <a:cubicBezTo>
                    <a:pt x="181" y="0"/>
                    <a:pt x="183" y="4"/>
                    <a:pt x="185" y="9"/>
                  </a:cubicBezTo>
                  <a:cubicBezTo>
                    <a:pt x="198" y="44"/>
                    <a:pt x="198" y="44"/>
                    <a:pt x="198"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0">
              <a:extLst>
                <a:ext uri="{FF2B5EF4-FFF2-40B4-BE49-F238E27FC236}">
                  <a16:creationId xmlns:a16="http://schemas.microsoft.com/office/drawing/2014/main" id="{6CD5A167-46D4-440E-B0ED-858B825CEFBA}"/>
                </a:ext>
              </a:extLst>
            </p:cNvPr>
            <p:cNvSpPr>
              <a:spLocks/>
            </p:cNvSpPr>
            <p:nvPr/>
          </p:nvSpPr>
          <p:spPr bwMode="auto">
            <a:xfrm>
              <a:off x="-2263775" y="3125788"/>
              <a:ext cx="1952625" cy="1498600"/>
            </a:xfrm>
            <a:custGeom>
              <a:avLst/>
              <a:gdLst>
                <a:gd name="T0" fmla="*/ 209 w 518"/>
                <a:gd name="T1" fmla="*/ 44 h 397"/>
                <a:gd name="T2" fmla="*/ 511 w 518"/>
                <a:gd name="T3" fmla="*/ 44 h 397"/>
                <a:gd name="T4" fmla="*/ 518 w 518"/>
                <a:gd name="T5" fmla="*/ 51 h 397"/>
                <a:gd name="T6" fmla="*/ 518 w 518"/>
                <a:gd name="T7" fmla="*/ 389 h 397"/>
                <a:gd name="T8" fmla="*/ 511 w 518"/>
                <a:gd name="T9" fmla="*/ 397 h 397"/>
                <a:gd name="T10" fmla="*/ 462 w 518"/>
                <a:gd name="T11" fmla="*/ 397 h 397"/>
                <a:gd name="T12" fmla="*/ 462 w 518"/>
                <a:gd name="T13" fmla="*/ 365 h 397"/>
                <a:gd name="T14" fmla="*/ 487 w 518"/>
                <a:gd name="T15" fmla="*/ 365 h 397"/>
                <a:gd name="T16" fmla="*/ 487 w 518"/>
                <a:gd name="T17" fmla="*/ 75 h 397"/>
                <a:gd name="T18" fmla="*/ 185 w 518"/>
                <a:gd name="T19" fmla="*/ 75 h 397"/>
                <a:gd name="T20" fmla="*/ 169 w 518"/>
                <a:gd name="T21" fmla="*/ 31 h 397"/>
                <a:gd name="T22" fmla="*/ 32 w 518"/>
                <a:gd name="T23" fmla="*/ 31 h 397"/>
                <a:gd name="T24" fmla="*/ 32 w 518"/>
                <a:gd name="T25" fmla="*/ 64 h 397"/>
                <a:gd name="T26" fmla="*/ 0 w 518"/>
                <a:gd name="T27" fmla="*/ 64 h 397"/>
                <a:gd name="T28" fmla="*/ 0 w 518"/>
                <a:gd name="T29" fmla="*/ 9 h 397"/>
                <a:gd name="T30" fmla="*/ 9 w 518"/>
                <a:gd name="T31" fmla="*/ 0 h 397"/>
                <a:gd name="T32" fmla="*/ 186 w 518"/>
                <a:gd name="T33" fmla="*/ 0 h 397"/>
                <a:gd name="T34" fmla="*/ 195 w 518"/>
                <a:gd name="T35" fmla="*/ 9 h 397"/>
                <a:gd name="T36" fmla="*/ 209 w 518"/>
                <a:gd name="T37" fmla="*/ 44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8" h="397">
                  <a:moveTo>
                    <a:pt x="209" y="44"/>
                  </a:moveTo>
                  <a:cubicBezTo>
                    <a:pt x="511" y="44"/>
                    <a:pt x="511" y="44"/>
                    <a:pt x="511" y="44"/>
                  </a:cubicBezTo>
                  <a:cubicBezTo>
                    <a:pt x="515" y="44"/>
                    <a:pt x="518" y="47"/>
                    <a:pt x="518" y="51"/>
                  </a:cubicBezTo>
                  <a:cubicBezTo>
                    <a:pt x="518" y="389"/>
                    <a:pt x="518" y="389"/>
                    <a:pt x="518" y="389"/>
                  </a:cubicBezTo>
                  <a:cubicBezTo>
                    <a:pt x="518" y="393"/>
                    <a:pt x="515" y="397"/>
                    <a:pt x="511" y="397"/>
                  </a:cubicBezTo>
                  <a:cubicBezTo>
                    <a:pt x="462" y="397"/>
                    <a:pt x="462" y="397"/>
                    <a:pt x="462" y="397"/>
                  </a:cubicBezTo>
                  <a:cubicBezTo>
                    <a:pt x="462" y="365"/>
                    <a:pt x="462" y="365"/>
                    <a:pt x="462" y="365"/>
                  </a:cubicBezTo>
                  <a:cubicBezTo>
                    <a:pt x="487" y="365"/>
                    <a:pt x="487" y="365"/>
                    <a:pt x="487" y="365"/>
                  </a:cubicBezTo>
                  <a:cubicBezTo>
                    <a:pt x="487" y="75"/>
                    <a:pt x="487" y="75"/>
                    <a:pt x="487" y="75"/>
                  </a:cubicBezTo>
                  <a:cubicBezTo>
                    <a:pt x="185" y="75"/>
                    <a:pt x="185" y="75"/>
                    <a:pt x="185" y="75"/>
                  </a:cubicBezTo>
                  <a:cubicBezTo>
                    <a:pt x="169" y="31"/>
                    <a:pt x="169" y="31"/>
                    <a:pt x="169" y="31"/>
                  </a:cubicBezTo>
                  <a:cubicBezTo>
                    <a:pt x="32" y="31"/>
                    <a:pt x="32" y="31"/>
                    <a:pt x="32" y="31"/>
                  </a:cubicBezTo>
                  <a:cubicBezTo>
                    <a:pt x="32" y="64"/>
                    <a:pt x="32" y="64"/>
                    <a:pt x="32" y="64"/>
                  </a:cubicBezTo>
                  <a:cubicBezTo>
                    <a:pt x="0" y="64"/>
                    <a:pt x="0" y="64"/>
                    <a:pt x="0" y="64"/>
                  </a:cubicBezTo>
                  <a:cubicBezTo>
                    <a:pt x="0" y="9"/>
                    <a:pt x="0" y="9"/>
                    <a:pt x="0" y="9"/>
                  </a:cubicBezTo>
                  <a:cubicBezTo>
                    <a:pt x="0" y="4"/>
                    <a:pt x="4" y="0"/>
                    <a:pt x="9" y="0"/>
                  </a:cubicBezTo>
                  <a:cubicBezTo>
                    <a:pt x="186" y="0"/>
                    <a:pt x="186" y="0"/>
                    <a:pt x="186" y="0"/>
                  </a:cubicBezTo>
                  <a:cubicBezTo>
                    <a:pt x="191" y="0"/>
                    <a:pt x="194" y="4"/>
                    <a:pt x="195" y="9"/>
                  </a:cubicBezTo>
                  <a:cubicBezTo>
                    <a:pt x="209" y="44"/>
                    <a:pt x="209" y="44"/>
                    <a:pt x="209"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1" name="Group 60">
            <a:extLst>
              <a:ext uri="{FF2B5EF4-FFF2-40B4-BE49-F238E27FC236}">
                <a16:creationId xmlns:a16="http://schemas.microsoft.com/office/drawing/2014/main" id="{CBD3E2E5-DEF3-4FDD-9C84-CBFBCAA9118C}"/>
              </a:ext>
            </a:extLst>
          </p:cNvPr>
          <p:cNvGrpSpPr>
            <a:grpSpLocks noChangeAspect="1"/>
          </p:cNvGrpSpPr>
          <p:nvPr/>
        </p:nvGrpSpPr>
        <p:grpSpPr>
          <a:xfrm>
            <a:off x="376815" y="4465134"/>
            <a:ext cx="365773" cy="406515"/>
            <a:chOff x="-1471613" y="3657600"/>
            <a:chExt cx="1254126" cy="1393825"/>
          </a:xfrm>
          <a:solidFill>
            <a:schemeClr val="bg1"/>
          </a:solidFill>
        </p:grpSpPr>
        <p:sp>
          <p:nvSpPr>
            <p:cNvPr id="62" name="Freeform 5">
              <a:extLst>
                <a:ext uri="{FF2B5EF4-FFF2-40B4-BE49-F238E27FC236}">
                  <a16:creationId xmlns:a16="http://schemas.microsoft.com/office/drawing/2014/main" id="{158FB628-2AC0-4AF7-8F2D-562C330A97EC}"/>
                </a:ext>
              </a:extLst>
            </p:cNvPr>
            <p:cNvSpPr>
              <a:spLocks/>
            </p:cNvSpPr>
            <p:nvPr/>
          </p:nvSpPr>
          <p:spPr bwMode="auto">
            <a:xfrm>
              <a:off x="-1169988" y="3657600"/>
              <a:ext cx="646113" cy="509588"/>
            </a:xfrm>
            <a:custGeom>
              <a:avLst/>
              <a:gdLst>
                <a:gd name="T0" fmla="*/ 387 w 393"/>
                <a:gd name="T1" fmla="*/ 246 h 310"/>
                <a:gd name="T2" fmla="*/ 393 w 393"/>
                <a:gd name="T3" fmla="*/ 197 h 310"/>
                <a:gd name="T4" fmla="*/ 196 w 393"/>
                <a:gd name="T5" fmla="*/ 0 h 310"/>
                <a:gd name="T6" fmla="*/ 0 w 393"/>
                <a:gd name="T7" fmla="*/ 197 h 310"/>
                <a:gd name="T8" fmla="*/ 6 w 393"/>
                <a:gd name="T9" fmla="*/ 246 h 310"/>
                <a:gd name="T10" fmla="*/ 201 w 393"/>
                <a:gd name="T11" fmla="*/ 310 h 310"/>
                <a:gd name="T12" fmla="*/ 387 w 393"/>
                <a:gd name="T13" fmla="*/ 246 h 310"/>
              </a:gdLst>
              <a:ahLst/>
              <a:cxnLst>
                <a:cxn ang="0">
                  <a:pos x="T0" y="T1"/>
                </a:cxn>
                <a:cxn ang="0">
                  <a:pos x="T2" y="T3"/>
                </a:cxn>
                <a:cxn ang="0">
                  <a:pos x="T4" y="T5"/>
                </a:cxn>
                <a:cxn ang="0">
                  <a:pos x="T6" y="T7"/>
                </a:cxn>
                <a:cxn ang="0">
                  <a:pos x="T8" y="T9"/>
                </a:cxn>
                <a:cxn ang="0">
                  <a:pos x="T10" y="T11"/>
                </a:cxn>
                <a:cxn ang="0">
                  <a:pos x="T12" y="T13"/>
                </a:cxn>
              </a:cxnLst>
              <a:rect l="0" t="0" r="r" b="b"/>
              <a:pathLst>
                <a:path w="393" h="310">
                  <a:moveTo>
                    <a:pt x="387" y="246"/>
                  </a:moveTo>
                  <a:cubicBezTo>
                    <a:pt x="391" y="231"/>
                    <a:pt x="393" y="214"/>
                    <a:pt x="393" y="197"/>
                  </a:cubicBezTo>
                  <a:cubicBezTo>
                    <a:pt x="393" y="89"/>
                    <a:pt x="305" y="0"/>
                    <a:pt x="196" y="0"/>
                  </a:cubicBezTo>
                  <a:cubicBezTo>
                    <a:pt x="88" y="0"/>
                    <a:pt x="0" y="89"/>
                    <a:pt x="0" y="197"/>
                  </a:cubicBezTo>
                  <a:cubicBezTo>
                    <a:pt x="0" y="214"/>
                    <a:pt x="2" y="230"/>
                    <a:pt x="6" y="246"/>
                  </a:cubicBezTo>
                  <a:cubicBezTo>
                    <a:pt x="76" y="249"/>
                    <a:pt x="145" y="272"/>
                    <a:pt x="201" y="310"/>
                  </a:cubicBezTo>
                  <a:cubicBezTo>
                    <a:pt x="253" y="274"/>
                    <a:pt x="320" y="251"/>
                    <a:pt x="387" y="2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p>
          </p:txBody>
        </p:sp>
        <p:sp>
          <p:nvSpPr>
            <p:cNvPr id="63" name="Freeform 6">
              <a:extLst>
                <a:ext uri="{FF2B5EF4-FFF2-40B4-BE49-F238E27FC236}">
                  <a16:creationId xmlns:a16="http://schemas.microsoft.com/office/drawing/2014/main" id="{DEC515C4-7A9D-4043-9A16-A0B93D1383D3}"/>
                </a:ext>
              </a:extLst>
            </p:cNvPr>
            <p:cNvSpPr>
              <a:spLocks/>
            </p:cNvSpPr>
            <p:nvPr/>
          </p:nvSpPr>
          <p:spPr bwMode="auto">
            <a:xfrm>
              <a:off x="-1414463" y="4660900"/>
              <a:ext cx="1147763" cy="390525"/>
            </a:xfrm>
            <a:custGeom>
              <a:avLst/>
              <a:gdLst>
                <a:gd name="T0" fmla="*/ 62 w 699"/>
                <a:gd name="T1" fmla="*/ 175 h 238"/>
                <a:gd name="T2" fmla="*/ 78 w 699"/>
                <a:gd name="T3" fmla="*/ 173 h 238"/>
                <a:gd name="T4" fmla="*/ 138 w 699"/>
                <a:gd name="T5" fmla="*/ 165 h 238"/>
                <a:gd name="T6" fmla="*/ 307 w 699"/>
                <a:gd name="T7" fmla="*/ 223 h 238"/>
                <a:gd name="T8" fmla="*/ 349 w 699"/>
                <a:gd name="T9" fmla="*/ 238 h 238"/>
                <a:gd name="T10" fmla="*/ 393 w 699"/>
                <a:gd name="T11" fmla="*/ 222 h 238"/>
                <a:gd name="T12" fmla="*/ 564 w 699"/>
                <a:gd name="T13" fmla="*/ 162 h 238"/>
                <a:gd name="T14" fmla="*/ 621 w 699"/>
                <a:gd name="T15" fmla="*/ 169 h 238"/>
                <a:gd name="T16" fmla="*/ 637 w 699"/>
                <a:gd name="T17" fmla="*/ 171 h 238"/>
                <a:gd name="T18" fmla="*/ 699 w 699"/>
                <a:gd name="T19" fmla="*/ 109 h 238"/>
                <a:gd name="T20" fmla="*/ 699 w 699"/>
                <a:gd name="T21" fmla="*/ 58 h 238"/>
                <a:gd name="T22" fmla="*/ 699 w 699"/>
                <a:gd name="T23" fmla="*/ 59 h 238"/>
                <a:gd name="T24" fmla="*/ 672 w 699"/>
                <a:gd name="T25" fmla="*/ 63 h 238"/>
                <a:gd name="T26" fmla="*/ 671 w 699"/>
                <a:gd name="T27" fmla="*/ 63 h 238"/>
                <a:gd name="T28" fmla="*/ 671 w 699"/>
                <a:gd name="T29" fmla="*/ 63 h 238"/>
                <a:gd name="T30" fmla="*/ 645 w 699"/>
                <a:gd name="T31" fmla="*/ 63 h 238"/>
                <a:gd name="T32" fmla="*/ 645 w 699"/>
                <a:gd name="T33" fmla="*/ 89 h 238"/>
                <a:gd name="T34" fmla="*/ 645 w 699"/>
                <a:gd name="T35" fmla="*/ 109 h 238"/>
                <a:gd name="T36" fmla="*/ 637 w 699"/>
                <a:gd name="T37" fmla="*/ 117 h 238"/>
                <a:gd name="T38" fmla="*/ 635 w 699"/>
                <a:gd name="T39" fmla="*/ 117 h 238"/>
                <a:gd name="T40" fmla="*/ 571 w 699"/>
                <a:gd name="T41" fmla="*/ 108 h 238"/>
                <a:gd name="T42" fmla="*/ 564 w 699"/>
                <a:gd name="T43" fmla="*/ 108 h 238"/>
                <a:gd name="T44" fmla="*/ 552 w 699"/>
                <a:gd name="T45" fmla="*/ 109 h 238"/>
                <a:gd name="T46" fmla="*/ 372 w 699"/>
                <a:gd name="T47" fmla="*/ 169 h 238"/>
                <a:gd name="T48" fmla="*/ 370 w 699"/>
                <a:gd name="T49" fmla="*/ 151 h 238"/>
                <a:gd name="T50" fmla="*/ 366 w 699"/>
                <a:gd name="T51" fmla="*/ 120 h 238"/>
                <a:gd name="T52" fmla="*/ 350 w 699"/>
                <a:gd name="T53" fmla="*/ 0 h 238"/>
                <a:gd name="T54" fmla="*/ 333 w 699"/>
                <a:gd name="T55" fmla="*/ 121 h 238"/>
                <a:gd name="T56" fmla="*/ 329 w 699"/>
                <a:gd name="T57" fmla="*/ 151 h 238"/>
                <a:gd name="T58" fmla="*/ 327 w 699"/>
                <a:gd name="T59" fmla="*/ 170 h 238"/>
                <a:gd name="T60" fmla="*/ 150 w 699"/>
                <a:gd name="T61" fmla="*/ 111 h 238"/>
                <a:gd name="T62" fmla="*/ 138 w 699"/>
                <a:gd name="T63" fmla="*/ 111 h 238"/>
                <a:gd name="T64" fmla="*/ 130 w 699"/>
                <a:gd name="T65" fmla="*/ 111 h 238"/>
                <a:gd name="T66" fmla="*/ 64 w 699"/>
                <a:gd name="T67" fmla="*/ 120 h 238"/>
                <a:gd name="T68" fmla="*/ 62 w 699"/>
                <a:gd name="T69" fmla="*/ 121 h 238"/>
                <a:gd name="T70" fmla="*/ 54 w 699"/>
                <a:gd name="T71" fmla="*/ 113 h 238"/>
                <a:gd name="T72" fmla="*/ 54 w 699"/>
                <a:gd name="T73" fmla="*/ 93 h 238"/>
                <a:gd name="T74" fmla="*/ 54 w 699"/>
                <a:gd name="T75" fmla="*/ 64 h 238"/>
                <a:gd name="T76" fmla="*/ 27 w 699"/>
                <a:gd name="T77" fmla="*/ 64 h 238"/>
                <a:gd name="T78" fmla="*/ 27 w 699"/>
                <a:gd name="T79" fmla="*/ 64 h 238"/>
                <a:gd name="T80" fmla="*/ 12 w 699"/>
                <a:gd name="T81" fmla="*/ 64 h 238"/>
                <a:gd name="T82" fmla="*/ 0 w 699"/>
                <a:gd name="T83" fmla="*/ 63 h 238"/>
                <a:gd name="T84" fmla="*/ 0 w 699"/>
                <a:gd name="T85" fmla="*/ 63 h 238"/>
                <a:gd name="T86" fmla="*/ 0 w 699"/>
                <a:gd name="T87" fmla="*/ 113 h 238"/>
                <a:gd name="T88" fmla="*/ 62 w 699"/>
                <a:gd name="T89" fmla="*/ 175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9" h="238">
                  <a:moveTo>
                    <a:pt x="62" y="175"/>
                  </a:moveTo>
                  <a:cubicBezTo>
                    <a:pt x="68" y="175"/>
                    <a:pt x="73" y="174"/>
                    <a:pt x="78" y="173"/>
                  </a:cubicBezTo>
                  <a:cubicBezTo>
                    <a:pt x="97" y="168"/>
                    <a:pt x="117" y="165"/>
                    <a:pt x="138" y="165"/>
                  </a:cubicBezTo>
                  <a:cubicBezTo>
                    <a:pt x="201" y="165"/>
                    <a:pt x="264" y="187"/>
                    <a:pt x="307" y="223"/>
                  </a:cubicBezTo>
                  <a:cubicBezTo>
                    <a:pt x="319" y="233"/>
                    <a:pt x="334" y="238"/>
                    <a:pt x="349" y="238"/>
                  </a:cubicBezTo>
                  <a:cubicBezTo>
                    <a:pt x="365" y="238"/>
                    <a:pt x="381" y="232"/>
                    <a:pt x="393" y="222"/>
                  </a:cubicBezTo>
                  <a:cubicBezTo>
                    <a:pt x="436" y="185"/>
                    <a:pt x="500" y="162"/>
                    <a:pt x="564" y="162"/>
                  </a:cubicBezTo>
                  <a:cubicBezTo>
                    <a:pt x="584" y="162"/>
                    <a:pt x="603" y="165"/>
                    <a:pt x="621" y="169"/>
                  </a:cubicBezTo>
                  <a:cubicBezTo>
                    <a:pt x="626" y="171"/>
                    <a:pt x="631" y="171"/>
                    <a:pt x="637" y="171"/>
                  </a:cubicBezTo>
                  <a:cubicBezTo>
                    <a:pt x="671" y="171"/>
                    <a:pt x="699" y="143"/>
                    <a:pt x="699" y="109"/>
                  </a:cubicBezTo>
                  <a:cubicBezTo>
                    <a:pt x="699" y="58"/>
                    <a:pt x="699" y="58"/>
                    <a:pt x="699" y="58"/>
                  </a:cubicBezTo>
                  <a:cubicBezTo>
                    <a:pt x="699" y="58"/>
                    <a:pt x="699" y="58"/>
                    <a:pt x="699" y="59"/>
                  </a:cubicBezTo>
                  <a:cubicBezTo>
                    <a:pt x="690" y="61"/>
                    <a:pt x="681" y="63"/>
                    <a:pt x="672" y="63"/>
                  </a:cubicBezTo>
                  <a:cubicBezTo>
                    <a:pt x="672" y="63"/>
                    <a:pt x="671" y="63"/>
                    <a:pt x="671" y="63"/>
                  </a:cubicBezTo>
                  <a:cubicBezTo>
                    <a:pt x="671" y="63"/>
                    <a:pt x="671" y="63"/>
                    <a:pt x="671" y="63"/>
                  </a:cubicBezTo>
                  <a:cubicBezTo>
                    <a:pt x="645" y="63"/>
                    <a:pt x="645" y="63"/>
                    <a:pt x="645" y="63"/>
                  </a:cubicBezTo>
                  <a:cubicBezTo>
                    <a:pt x="645" y="89"/>
                    <a:pt x="645" y="89"/>
                    <a:pt x="645" y="89"/>
                  </a:cubicBezTo>
                  <a:cubicBezTo>
                    <a:pt x="645" y="109"/>
                    <a:pt x="645" y="109"/>
                    <a:pt x="645" y="109"/>
                  </a:cubicBezTo>
                  <a:cubicBezTo>
                    <a:pt x="645" y="114"/>
                    <a:pt x="641" y="117"/>
                    <a:pt x="637" y="117"/>
                  </a:cubicBezTo>
                  <a:cubicBezTo>
                    <a:pt x="636" y="117"/>
                    <a:pt x="635" y="117"/>
                    <a:pt x="635" y="117"/>
                  </a:cubicBezTo>
                  <a:cubicBezTo>
                    <a:pt x="614" y="112"/>
                    <a:pt x="593" y="109"/>
                    <a:pt x="571" y="108"/>
                  </a:cubicBezTo>
                  <a:cubicBezTo>
                    <a:pt x="569" y="108"/>
                    <a:pt x="566" y="108"/>
                    <a:pt x="564" y="108"/>
                  </a:cubicBezTo>
                  <a:cubicBezTo>
                    <a:pt x="560" y="108"/>
                    <a:pt x="556" y="108"/>
                    <a:pt x="552" y="109"/>
                  </a:cubicBezTo>
                  <a:cubicBezTo>
                    <a:pt x="488" y="111"/>
                    <a:pt x="422" y="133"/>
                    <a:pt x="372" y="169"/>
                  </a:cubicBezTo>
                  <a:cubicBezTo>
                    <a:pt x="370" y="151"/>
                    <a:pt x="370" y="151"/>
                    <a:pt x="370" y="151"/>
                  </a:cubicBezTo>
                  <a:cubicBezTo>
                    <a:pt x="366" y="120"/>
                    <a:pt x="366" y="120"/>
                    <a:pt x="366" y="120"/>
                  </a:cubicBezTo>
                  <a:cubicBezTo>
                    <a:pt x="350" y="0"/>
                    <a:pt x="350" y="0"/>
                    <a:pt x="350" y="0"/>
                  </a:cubicBezTo>
                  <a:cubicBezTo>
                    <a:pt x="333" y="121"/>
                    <a:pt x="333" y="121"/>
                    <a:pt x="333" y="121"/>
                  </a:cubicBezTo>
                  <a:cubicBezTo>
                    <a:pt x="329" y="151"/>
                    <a:pt x="329" y="151"/>
                    <a:pt x="329" y="151"/>
                  </a:cubicBezTo>
                  <a:cubicBezTo>
                    <a:pt x="327" y="170"/>
                    <a:pt x="327" y="170"/>
                    <a:pt x="327" y="170"/>
                  </a:cubicBezTo>
                  <a:cubicBezTo>
                    <a:pt x="277" y="134"/>
                    <a:pt x="213" y="114"/>
                    <a:pt x="150" y="111"/>
                  </a:cubicBezTo>
                  <a:cubicBezTo>
                    <a:pt x="146" y="111"/>
                    <a:pt x="142" y="111"/>
                    <a:pt x="138" y="111"/>
                  </a:cubicBezTo>
                  <a:cubicBezTo>
                    <a:pt x="136" y="111"/>
                    <a:pt x="133" y="111"/>
                    <a:pt x="130" y="111"/>
                  </a:cubicBezTo>
                  <a:cubicBezTo>
                    <a:pt x="108" y="112"/>
                    <a:pt x="85" y="115"/>
                    <a:pt x="64" y="120"/>
                  </a:cubicBezTo>
                  <a:cubicBezTo>
                    <a:pt x="63" y="121"/>
                    <a:pt x="63" y="121"/>
                    <a:pt x="62" y="121"/>
                  </a:cubicBezTo>
                  <a:cubicBezTo>
                    <a:pt x="58" y="121"/>
                    <a:pt x="54" y="117"/>
                    <a:pt x="54" y="113"/>
                  </a:cubicBezTo>
                  <a:cubicBezTo>
                    <a:pt x="54" y="93"/>
                    <a:pt x="54" y="93"/>
                    <a:pt x="54" y="93"/>
                  </a:cubicBezTo>
                  <a:cubicBezTo>
                    <a:pt x="54" y="64"/>
                    <a:pt x="54" y="64"/>
                    <a:pt x="54" y="64"/>
                  </a:cubicBezTo>
                  <a:cubicBezTo>
                    <a:pt x="27" y="64"/>
                    <a:pt x="27" y="64"/>
                    <a:pt x="27" y="64"/>
                  </a:cubicBezTo>
                  <a:cubicBezTo>
                    <a:pt x="27" y="64"/>
                    <a:pt x="27" y="64"/>
                    <a:pt x="27" y="64"/>
                  </a:cubicBezTo>
                  <a:cubicBezTo>
                    <a:pt x="12" y="64"/>
                    <a:pt x="12" y="64"/>
                    <a:pt x="12" y="64"/>
                  </a:cubicBezTo>
                  <a:cubicBezTo>
                    <a:pt x="8" y="64"/>
                    <a:pt x="4" y="63"/>
                    <a:pt x="0" y="63"/>
                  </a:cubicBezTo>
                  <a:cubicBezTo>
                    <a:pt x="0" y="63"/>
                    <a:pt x="0" y="63"/>
                    <a:pt x="0" y="63"/>
                  </a:cubicBezTo>
                  <a:cubicBezTo>
                    <a:pt x="0" y="113"/>
                    <a:pt x="0" y="113"/>
                    <a:pt x="0" y="113"/>
                  </a:cubicBezTo>
                  <a:cubicBezTo>
                    <a:pt x="0" y="147"/>
                    <a:pt x="28" y="175"/>
                    <a:pt x="62" y="1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p>
          </p:txBody>
        </p:sp>
        <p:sp>
          <p:nvSpPr>
            <p:cNvPr id="64" name="Freeform 7">
              <a:extLst>
                <a:ext uri="{FF2B5EF4-FFF2-40B4-BE49-F238E27FC236}">
                  <a16:creationId xmlns:a16="http://schemas.microsoft.com/office/drawing/2014/main" id="{ADDC43CB-24BE-4789-82F1-C4BF060FAB0E}"/>
                </a:ext>
              </a:extLst>
            </p:cNvPr>
            <p:cNvSpPr>
              <a:spLocks/>
            </p:cNvSpPr>
            <p:nvPr/>
          </p:nvSpPr>
          <p:spPr bwMode="auto">
            <a:xfrm>
              <a:off x="-1414463" y="4148138"/>
              <a:ext cx="1147763" cy="273050"/>
            </a:xfrm>
            <a:custGeom>
              <a:avLst/>
              <a:gdLst>
                <a:gd name="T0" fmla="*/ 126 w 699"/>
                <a:gd name="T1" fmla="*/ 0 h 166"/>
                <a:gd name="T2" fmla="*/ 51 w 699"/>
                <a:gd name="T3" fmla="*/ 10 h 166"/>
                <a:gd name="T4" fmla="*/ 27 w 699"/>
                <a:gd name="T5" fmla="*/ 22 h 166"/>
                <a:gd name="T6" fmla="*/ 0 w 699"/>
                <a:gd name="T7" fmla="*/ 77 h 166"/>
                <a:gd name="T8" fmla="*/ 0 w 699"/>
                <a:gd name="T9" fmla="*/ 140 h 166"/>
                <a:gd name="T10" fmla="*/ 27 w 699"/>
                <a:gd name="T11" fmla="*/ 135 h 166"/>
                <a:gd name="T12" fmla="*/ 28 w 699"/>
                <a:gd name="T13" fmla="*/ 135 h 166"/>
                <a:gd name="T14" fmla="*/ 52 w 699"/>
                <a:gd name="T15" fmla="*/ 135 h 166"/>
                <a:gd name="T16" fmla="*/ 54 w 699"/>
                <a:gd name="T17" fmla="*/ 135 h 166"/>
                <a:gd name="T18" fmla="*/ 54 w 699"/>
                <a:gd name="T19" fmla="*/ 77 h 166"/>
                <a:gd name="T20" fmla="*/ 65 w 699"/>
                <a:gd name="T21" fmla="*/ 63 h 166"/>
                <a:gd name="T22" fmla="*/ 135 w 699"/>
                <a:gd name="T23" fmla="*/ 54 h 166"/>
                <a:gd name="T24" fmla="*/ 330 w 699"/>
                <a:gd name="T25" fmla="*/ 118 h 166"/>
                <a:gd name="T26" fmla="*/ 350 w 699"/>
                <a:gd name="T27" fmla="*/ 166 h 166"/>
                <a:gd name="T28" fmla="*/ 369 w 699"/>
                <a:gd name="T29" fmla="*/ 118 h 166"/>
                <a:gd name="T30" fmla="*/ 564 w 699"/>
                <a:gd name="T31" fmla="*/ 54 h 166"/>
                <a:gd name="T32" fmla="*/ 635 w 699"/>
                <a:gd name="T33" fmla="*/ 63 h 166"/>
                <a:gd name="T34" fmla="*/ 645 w 699"/>
                <a:gd name="T35" fmla="*/ 77 h 166"/>
                <a:gd name="T36" fmla="*/ 645 w 699"/>
                <a:gd name="T37" fmla="*/ 135 h 166"/>
                <a:gd name="T38" fmla="*/ 666 w 699"/>
                <a:gd name="T39" fmla="*/ 135 h 166"/>
                <a:gd name="T40" fmla="*/ 672 w 699"/>
                <a:gd name="T41" fmla="*/ 136 h 166"/>
                <a:gd name="T42" fmla="*/ 699 w 699"/>
                <a:gd name="T43" fmla="*/ 141 h 166"/>
                <a:gd name="T44" fmla="*/ 699 w 699"/>
                <a:gd name="T45" fmla="*/ 77 h 166"/>
                <a:gd name="T46" fmla="*/ 672 w 699"/>
                <a:gd name="T47" fmla="*/ 22 h 166"/>
                <a:gd name="T48" fmla="*/ 648 w 699"/>
                <a:gd name="T49" fmla="*/ 10 h 166"/>
                <a:gd name="T50" fmla="*/ 573 w 699"/>
                <a:gd name="T51" fmla="*/ 0 h 166"/>
                <a:gd name="T52" fmla="*/ 564 w 699"/>
                <a:gd name="T53" fmla="*/ 0 h 166"/>
                <a:gd name="T54" fmla="*/ 512 w 699"/>
                <a:gd name="T55" fmla="*/ 4 h 166"/>
                <a:gd name="T56" fmla="*/ 350 w 699"/>
                <a:gd name="T57" fmla="*/ 65 h 166"/>
                <a:gd name="T58" fmla="*/ 178 w 699"/>
                <a:gd name="T59" fmla="*/ 3 h 166"/>
                <a:gd name="T60" fmla="*/ 135 w 699"/>
                <a:gd name="T61" fmla="*/ 0 h 166"/>
                <a:gd name="T62" fmla="*/ 126 w 699"/>
                <a:gd name="T6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166">
                  <a:moveTo>
                    <a:pt x="126" y="0"/>
                  </a:moveTo>
                  <a:cubicBezTo>
                    <a:pt x="100" y="1"/>
                    <a:pt x="75" y="4"/>
                    <a:pt x="51" y="10"/>
                  </a:cubicBezTo>
                  <a:cubicBezTo>
                    <a:pt x="42" y="13"/>
                    <a:pt x="34" y="17"/>
                    <a:pt x="27" y="22"/>
                  </a:cubicBezTo>
                  <a:cubicBezTo>
                    <a:pt x="10" y="35"/>
                    <a:pt x="0" y="55"/>
                    <a:pt x="0" y="77"/>
                  </a:cubicBezTo>
                  <a:cubicBezTo>
                    <a:pt x="0" y="140"/>
                    <a:pt x="0" y="140"/>
                    <a:pt x="0" y="140"/>
                  </a:cubicBezTo>
                  <a:cubicBezTo>
                    <a:pt x="9" y="137"/>
                    <a:pt x="18" y="135"/>
                    <a:pt x="27" y="135"/>
                  </a:cubicBezTo>
                  <a:cubicBezTo>
                    <a:pt x="27" y="135"/>
                    <a:pt x="28" y="135"/>
                    <a:pt x="28" y="135"/>
                  </a:cubicBezTo>
                  <a:cubicBezTo>
                    <a:pt x="52" y="135"/>
                    <a:pt x="52" y="135"/>
                    <a:pt x="52" y="135"/>
                  </a:cubicBezTo>
                  <a:cubicBezTo>
                    <a:pt x="54" y="135"/>
                    <a:pt x="54" y="135"/>
                    <a:pt x="54" y="135"/>
                  </a:cubicBezTo>
                  <a:cubicBezTo>
                    <a:pt x="54" y="77"/>
                    <a:pt x="54" y="77"/>
                    <a:pt x="54" y="77"/>
                  </a:cubicBezTo>
                  <a:cubicBezTo>
                    <a:pt x="54" y="70"/>
                    <a:pt x="58" y="64"/>
                    <a:pt x="65" y="63"/>
                  </a:cubicBezTo>
                  <a:cubicBezTo>
                    <a:pt x="87" y="57"/>
                    <a:pt x="111" y="54"/>
                    <a:pt x="135" y="54"/>
                  </a:cubicBezTo>
                  <a:cubicBezTo>
                    <a:pt x="205" y="54"/>
                    <a:pt x="277" y="77"/>
                    <a:pt x="330" y="118"/>
                  </a:cubicBezTo>
                  <a:cubicBezTo>
                    <a:pt x="350" y="166"/>
                    <a:pt x="350" y="166"/>
                    <a:pt x="350" y="166"/>
                  </a:cubicBezTo>
                  <a:cubicBezTo>
                    <a:pt x="369" y="118"/>
                    <a:pt x="369" y="118"/>
                    <a:pt x="369" y="118"/>
                  </a:cubicBezTo>
                  <a:cubicBezTo>
                    <a:pt x="422" y="77"/>
                    <a:pt x="495" y="54"/>
                    <a:pt x="564" y="54"/>
                  </a:cubicBezTo>
                  <a:cubicBezTo>
                    <a:pt x="588" y="54"/>
                    <a:pt x="612" y="57"/>
                    <a:pt x="635" y="63"/>
                  </a:cubicBezTo>
                  <a:cubicBezTo>
                    <a:pt x="641" y="64"/>
                    <a:pt x="645" y="70"/>
                    <a:pt x="645" y="77"/>
                  </a:cubicBezTo>
                  <a:cubicBezTo>
                    <a:pt x="645" y="135"/>
                    <a:pt x="645" y="135"/>
                    <a:pt x="645" y="135"/>
                  </a:cubicBezTo>
                  <a:cubicBezTo>
                    <a:pt x="666" y="135"/>
                    <a:pt x="666" y="135"/>
                    <a:pt x="666" y="135"/>
                  </a:cubicBezTo>
                  <a:cubicBezTo>
                    <a:pt x="668" y="135"/>
                    <a:pt x="670" y="135"/>
                    <a:pt x="672" y="136"/>
                  </a:cubicBezTo>
                  <a:cubicBezTo>
                    <a:pt x="682" y="136"/>
                    <a:pt x="691" y="138"/>
                    <a:pt x="699" y="141"/>
                  </a:cubicBezTo>
                  <a:cubicBezTo>
                    <a:pt x="699" y="77"/>
                    <a:pt x="699" y="77"/>
                    <a:pt x="699" y="77"/>
                  </a:cubicBezTo>
                  <a:cubicBezTo>
                    <a:pt x="699" y="55"/>
                    <a:pt x="689" y="35"/>
                    <a:pt x="672" y="22"/>
                  </a:cubicBezTo>
                  <a:cubicBezTo>
                    <a:pt x="665" y="17"/>
                    <a:pt x="657" y="13"/>
                    <a:pt x="648" y="10"/>
                  </a:cubicBezTo>
                  <a:cubicBezTo>
                    <a:pt x="624" y="4"/>
                    <a:pt x="599" y="1"/>
                    <a:pt x="573" y="0"/>
                  </a:cubicBezTo>
                  <a:cubicBezTo>
                    <a:pt x="570" y="0"/>
                    <a:pt x="567" y="0"/>
                    <a:pt x="564" y="0"/>
                  </a:cubicBezTo>
                  <a:cubicBezTo>
                    <a:pt x="547" y="0"/>
                    <a:pt x="529" y="2"/>
                    <a:pt x="512" y="4"/>
                  </a:cubicBezTo>
                  <a:cubicBezTo>
                    <a:pt x="453" y="12"/>
                    <a:pt x="396" y="34"/>
                    <a:pt x="350" y="65"/>
                  </a:cubicBezTo>
                  <a:cubicBezTo>
                    <a:pt x="301" y="32"/>
                    <a:pt x="240" y="10"/>
                    <a:pt x="178" y="3"/>
                  </a:cubicBezTo>
                  <a:cubicBezTo>
                    <a:pt x="164" y="1"/>
                    <a:pt x="150" y="0"/>
                    <a:pt x="135" y="0"/>
                  </a:cubicBezTo>
                  <a:cubicBezTo>
                    <a:pt x="132" y="0"/>
                    <a:pt x="129" y="0"/>
                    <a:pt x="1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p>
          </p:txBody>
        </p:sp>
        <p:sp>
          <p:nvSpPr>
            <p:cNvPr id="65" name="Freeform 8">
              <a:extLst>
                <a:ext uri="{FF2B5EF4-FFF2-40B4-BE49-F238E27FC236}">
                  <a16:creationId xmlns:a16="http://schemas.microsoft.com/office/drawing/2014/main" id="{6ACB1123-AB20-41C5-BEDF-1BFE3BBA5564}"/>
                </a:ext>
              </a:extLst>
            </p:cNvPr>
            <p:cNvSpPr>
              <a:spLocks/>
            </p:cNvSpPr>
            <p:nvPr/>
          </p:nvSpPr>
          <p:spPr bwMode="auto">
            <a:xfrm>
              <a:off x="-425450" y="4421188"/>
              <a:ext cx="207963" cy="292100"/>
            </a:xfrm>
            <a:custGeom>
              <a:avLst/>
              <a:gdLst>
                <a:gd name="T0" fmla="*/ 127 w 127"/>
                <a:gd name="T1" fmla="*/ 120 h 178"/>
                <a:gd name="T2" fmla="*/ 127 w 127"/>
                <a:gd name="T3" fmla="*/ 64 h 178"/>
                <a:gd name="T4" fmla="*/ 97 w 127"/>
                <a:gd name="T5" fmla="*/ 10 h 178"/>
                <a:gd name="T6" fmla="*/ 70 w 127"/>
                <a:gd name="T7" fmla="*/ 1 h 178"/>
                <a:gd name="T8" fmla="*/ 64 w 127"/>
                <a:gd name="T9" fmla="*/ 0 h 178"/>
                <a:gd name="T10" fmla="*/ 43 w 127"/>
                <a:gd name="T11" fmla="*/ 0 h 178"/>
                <a:gd name="T12" fmla="*/ 39 w 127"/>
                <a:gd name="T13" fmla="*/ 0 h 178"/>
                <a:gd name="T14" fmla="*/ 33 w 127"/>
                <a:gd name="T15" fmla="*/ 0 h 178"/>
                <a:gd name="T16" fmla="*/ 26 w 127"/>
                <a:gd name="T17" fmla="*/ 0 h 178"/>
                <a:gd name="T18" fmla="*/ 0 w 127"/>
                <a:gd name="T19" fmla="*/ 26 h 178"/>
                <a:gd name="T20" fmla="*/ 0 w 127"/>
                <a:gd name="T21" fmla="*/ 35 h 178"/>
                <a:gd name="T22" fmla="*/ 17 w 127"/>
                <a:gd name="T23" fmla="*/ 51 h 178"/>
                <a:gd name="T24" fmla="*/ 26 w 127"/>
                <a:gd name="T25" fmla="*/ 51 h 178"/>
                <a:gd name="T26" fmla="*/ 33 w 127"/>
                <a:gd name="T27" fmla="*/ 58 h 178"/>
                <a:gd name="T28" fmla="*/ 26 w 127"/>
                <a:gd name="T29" fmla="*/ 66 h 178"/>
                <a:gd name="T30" fmla="*/ 17 w 127"/>
                <a:gd name="T31" fmla="*/ 66 h 178"/>
                <a:gd name="T32" fmla="*/ 0 w 127"/>
                <a:gd name="T33" fmla="*/ 82 h 178"/>
                <a:gd name="T34" fmla="*/ 0 w 127"/>
                <a:gd name="T35" fmla="*/ 97 h 178"/>
                <a:gd name="T36" fmla="*/ 17 w 127"/>
                <a:gd name="T37" fmla="*/ 113 h 178"/>
                <a:gd name="T38" fmla="*/ 25 w 127"/>
                <a:gd name="T39" fmla="*/ 113 h 178"/>
                <a:gd name="T40" fmla="*/ 33 w 127"/>
                <a:gd name="T41" fmla="*/ 122 h 178"/>
                <a:gd name="T42" fmla="*/ 25 w 127"/>
                <a:gd name="T43" fmla="*/ 130 h 178"/>
                <a:gd name="T44" fmla="*/ 17 w 127"/>
                <a:gd name="T45" fmla="*/ 130 h 178"/>
                <a:gd name="T46" fmla="*/ 4 w 127"/>
                <a:gd name="T47" fmla="*/ 146 h 178"/>
                <a:gd name="T48" fmla="*/ 6 w 127"/>
                <a:gd name="T49" fmla="*/ 154 h 178"/>
                <a:gd name="T50" fmla="*/ 35 w 127"/>
                <a:gd name="T51" fmla="*/ 178 h 178"/>
                <a:gd name="T52" fmla="*/ 43 w 127"/>
                <a:gd name="T53" fmla="*/ 178 h 178"/>
                <a:gd name="T54" fmla="*/ 69 w 127"/>
                <a:gd name="T55" fmla="*/ 178 h 178"/>
                <a:gd name="T56" fmla="*/ 70 w 127"/>
                <a:gd name="T57" fmla="*/ 178 h 178"/>
                <a:gd name="T58" fmla="*/ 97 w 127"/>
                <a:gd name="T59" fmla="*/ 171 h 178"/>
                <a:gd name="T60" fmla="*/ 127 w 127"/>
                <a:gd name="T61" fmla="*/ 12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7" h="178">
                  <a:moveTo>
                    <a:pt x="127" y="120"/>
                  </a:moveTo>
                  <a:cubicBezTo>
                    <a:pt x="127" y="64"/>
                    <a:pt x="127" y="64"/>
                    <a:pt x="127" y="64"/>
                  </a:cubicBezTo>
                  <a:cubicBezTo>
                    <a:pt x="127" y="41"/>
                    <a:pt x="115" y="21"/>
                    <a:pt x="97" y="10"/>
                  </a:cubicBezTo>
                  <a:cubicBezTo>
                    <a:pt x="89" y="5"/>
                    <a:pt x="80" y="2"/>
                    <a:pt x="70" y="1"/>
                  </a:cubicBezTo>
                  <a:cubicBezTo>
                    <a:pt x="68" y="1"/>
                    <a:pt x="66" y="0"/>
                    <a:pt x="64" y="0"/>
                  </a:cubicBezTo>
                  <a:cubicBezTo>
                    <a:pt x="43" y="0"/>
                    <a:pt x="43" y="0"/>
                    <a:pt x="43" y="0"/>
                  </a:cubicBezTo>
                  <a:cubicBezTo>
                    <a:pt x="39" y="0"/>
                    <a:pt x="39" y="0"/>
                    <a:pt x="39" y="0"/>
                  </a:cubicBezTo>
                  <a:cubicBezTo>
                    <a:pt x="33" y="0"/>
                    <a:pt x="33" y="0"/>
                    <a:pt x="33" y="0"/>
                  </a:cubicBezTo>
                  <a:cubicBezTo>
                    <a:pt x="26" y="0"/>
                    <a:pt x="26" y="0"/>
                    <a:pt x="26" y="0"/>
                  </a:cubicBezTo>
                  <a:cubicBezTo>
                    <a:pt x="12" y="0"/>
                    <a:pt x="0" y="12"/>
                    <a:pt x="0" y="26"/>
                  </a:cubicBezTo>
                  <a:cubicBezTo>
                    <a:pt x="0" y="35"/>
                    <a:pt x="0" y="35"/>
                    <a:pt x="0" y="35"/>
                  </a:cubicBezTo>
                  <a:cubicBezTo>
                    <a:pt x="0" y="44"/>
                    <a:pt x="8" y="51"/>
                    <a:pt x="17" y="51"/>
                  </a:cubicBezTo>
                  <a:cubicBezTo>
                    <a:pt x="26" y="51"/>
                    <a:pt x="26" y="51"/>
                    <a:pt x="26" y="51"/>
                  </a:cubicBezTo>
                  <a:cubicBezTo>
                    <a:pt x="30" y="51"/>
                    <a:pt x="33" y="54"/>
                    <a:pt x="33" y="58"/>
                  </a:cubicBezTo>
                  <a:cubicBezTo>
                    <a:pt x="33" y="62"/>
                    <a:pt x="30" y="66"/>
                    <a:pt x="26" y="66"/>
                  </a:cubicBezTo>
                  <a:cubicBezTo>
                    <a:pt x="17" y="66"/>
                    <a:pt x="17" y="66"/>
                    <a:pt x="17" y="66"/>
                  </a:cubicBezTo>
                  <a:cubicBezTo>
                    <a:pt x="8" y="66"/>
                    <a:pt x="0" y="73"/>
                    <a:pt x="0" y="82"/>
                  </a:cubicBezTo>
                  <a:cubicBezTo>
                    <a:pt x="0" y="97"/>
                    <a:pt x="0" y="97"/>
                    <a:pt x="0" y="97"/>
                  </a:cubicBezTo>
                  <a:cubicBezTo>
                    <a:pt x="0" y="106"/>
                    <a:pt x="8" y="113"/>
                    <a:pt x="17" y="113"/>
                  </a:cubicBezTo>
                  <a:cubicBezTo>
                    <a:pt x="25" y="113"/>
                    <a:pt x="25" y="113"/>
                    <a:pt x="25" y="113"/>
                  </a:cubicBezTo>
                  <a:cubicBezTo>
                    <a:pt x="30" y="113"/>
                    <a:pt x="33" y="117"/>
                    <a:pt x="33" y="122"/>
                  </a:cubicBezTo>
                  <a:cubicBezTo>
                    <a:pt x="33" y="127"/>
                    <a:pt x="30" y="130"/>
                    <a:pt x="25" y="130"/>
                  </a:cubicBezTo>
                  <a:cubicBezTo>
                    <a:pt x="17" y="130"/>
                    <a:pt x="17" y="130"/>
                    <a:pt x="17" y="130"/>
                  </a:cubicBezTo>
                  <a:cubicBezTo>
                    <a:pt x="8" y="130"/>
                    <a:pt x="2" y="138"/>
                    <a:pt x="4" y="146"/>
                  </a:cubicBezTo>
                  <a:cubicBezTo>
                    <a:pt x="6" y="154"/>
                    <a:pt x="6" y="154"/>
                    <a:pt x="6" y="154"/>
                  </a:cubicBezTo>
                  <a:cubicBezTo>
                    <a:pt x="9" y="168"/>
                    <a:pt x="21" y="178"/>
                    <a:pt x="35" y="178"/>
                  </a:cubicBezTo>
                  <a:cubicBezTo>
                    <a:pt x="43" y="178"/>
                    <a:pt x="43" y="178"/>
                    <a:pt x="43" y="178"/>
                  </a:cubicBezTo>
                  <a:cubicBezTo>
                    <a:pt x="69" y="178"/>
                    <a:pt x="69" y="178"/>
                    <a:pt x="69" y="178"/>
                  </a:cubicBezTo>
                  <a:cubicBezTo>
                    <a:pt x="69" y="178"/>
                    <a:pt x="70" y="178"/>
                    <a:pt x="70" y="178"/>
                  </a:cubicBezTo>
                  <a:cubicBezTo>
                    <a:pt x="80" y="178"/>
                    <a:pt x="89" y="175"/>
                    <a:pt x="97" y="171"/>
                  </a:cubicBezTo>
                  <a:cubicBezTo>
                    <a:pt x="115" y="161"/>
                    <a:pt x="127" y="142"/>
                    <a:pt x="127"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p>
          </p:txBody>
        </p:sp>
        <p:sp>
          <p:nvSpPr>
            <p:cNvPr id="66" name="Freeform 9">
              <a:extLst>
                <a:ext uri="{FF2B5EF4-FFF2-40B4-BE49-F238E27FC236}">
                  <a16:creationId xmlns:a16="http://schemas.microsoft.com/office/drawing/2014/main" id="{7456A2C0-86F3-4126-BB2D-83709AAB76FC}"/>
                </a:ext>
              </a:extLst>
            </p:cNvPr>
            <p:cNvSpPr>
              <a:spLocks/>
            </p:cNvSpPr>
            <p:nvPr/>
          </p:nvSpPr>
          <p:spPr bwMode="auto">
            <a:xfrm>
              <a:off x="-1471613" y="4421188"/>
              <a:ext cx="206375" cy="292100"/>
            </a:xfrm>
            <a:custGeom>
              <a:avLst/>
              <a:gdLst>
                <a:gd name="T0" fmla="*/ 0 w 126"/>
                <a:gd name="T1" fmla="*/ 64 h 178"/>
                <a:gd name="T2" fmla="*/ 0 w 126"/>
                <a:gd name="T3" fmla="*/ 132 h 178"/>
                <a:gd name="T4" fmla="*/ 35 w 126"/>
                <a:gd name="T5" fmla="*/ 177 h 178"/>
                <a:gd name="T6" fmla="*/ 47 w 126"/>
                <a:gd name="T7" fmla="*/ 178 h 178"/>
                <a:gd name="T8" fmla="*/ 62 w 126"/>
                <a:gd name="T9" fmla="*/ 178 h 178"/>
                <a:gd name="T10" fmla="*/ 89 w 126"/>
                <a:gd name="T11" fmla="*/ 178 h 178"/>
                <a:gd name="T12" fmla="*/ 93 w 126"/>
                <a:gd name="T13" fmla="*/ 178 h 178"/>
                <a:gd name="T14" fmla="*/ 93 w 126"/>
                <a:gd name="T15" fmla="*/ 178 h 178"/>
                <a:gd name="T16" fmla="*/ 94 w 126"/>
                <a:gd name="T17" fmla="*/ 178 h 178"/>
                <a:gd name="T18" fmla="*/ 110 w 126"/>
                <a:gd name="T19" fmla="*/ 178 h 178"/>
                <a:gd name="T20" fmla="*/ 126 w 126"/>
                <a:gd name="T21" fmla="*/ 162 h 178"/>
                <a:gd name="T22" fmla="*/ 126 w 126"/>
                <a:gd name="T23" fmla="*/ 147 h 178"/>
                <a:gd name="T24" fmla="*/ 110 w 126"/>
                <a:gd name="T25" fmla="*/ 130 h 178"/>
                <a:gd name="T26" fmla="*/ 102 w 126"/>
                <a:gd name="T27" fmla="*/ 130 h 178"/>
                <a:gd name="T28" fmla="*/ 93 w 126"/>
                <a:gd name="T29" fmla="*/ 122 h 178"/>
                <a:gd name="T30" fmla="*/ 102 w 126"/>
                <a:gd name="T31" fmla="*/ 113 h 178"/>
                <a:gd name="T32" fmla="*/ 110 w 126"/>
                <a:gd name="T33" fmla="*/ 113 h 178"/>
                <a:gd name="T34" fmla="*/ 126 w 126"/>
                <a:gd name="T35" fmla="*/ 97 h 178"/>
                <a:gd name="T36" fmla="*/ 126 w 126"/>
                <a:gd name="T37" fmla="*/ 82 h 178"/>
                <a:gd name="T38" fmla="*/ 110 w 126"/>
                <a:gd name="T39" fmla="*/ 66 h 178"/>
                <a:gd name="T40" fmla="*/ 101 w 126"/>
                <a:gd name="T41" fmla="*/ 66 h 178"/>
                <a:gd name="T42" fmla="*/ 93 w 126"/>
                <a:gd name="T43" fmla="*/ 58 h 178"/>
                <a:gd name="T44" fmla="*/ 101 w 126"/>
                <a:gd name="T45" fmla="*/ 51 h 178"/>
                <a:gd name="T46" fmla="*/ 110 w 126"/>
                <a:gd name="T47" fmla="*/ 51 h 178"/>
                <a:gd name="T48" fmla="*/ 126 w 126"/>
                <a:gd name="T49" fmla="*/ 35 h 178"/>
                <a:gd name="T50" fmla="*/ 126 w 126"/>
                <a:gd name="T51" fmla="*/ 26 h 178"/>
                <a:gd name="T52" fmla="*/ 101 w 126"/>
                <a:gd name="T53" fmla="*/ 0 h 178"/>
                <a:gd name="T54" fmla="*/ 93 w 126"/>
                <a:gd name="T55" fmla="*/ 0 h 178"/>
                <a:gd name="T56" fmla="*/ 89 w 126"/>
                <a:gd name="T57" fmla="*/ 0 h 178"/>
                <a:gd name="T58" fmla="*/ 87 w 126"/>
                <a:gd name="T59" fmla="*/ 0 h 178"/>
                <a:gd name="T60" fmla="*/ 63 w 126"/>
                <a:gd name="T61" fmla="*/ 0 h 178"/>
                <a:gd name="T62" fmla="*/ 62 w 126"/>
                <a:gd name="T63" fmla="*/ 0 h 178"/>
                <a:gd name="T64" fmla="*/ 35 w 126"/>
                <a:gd name="T65" fmla="*/ 7 h 178"/>
                <a:gd name="T66" fmla="*/ 0 w 126"/>
                <a:gd name="T67" fmla="*/ 64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178">
                  <a:moveTo>
                    <a:pt x="0" y="64"/>
                  </a:moveTo>
                  <a:cubicBezTo>
                    <a:pt x="0" y="132"/>
                    <a:pt x="0" y="132"/>
                    <a:pt x="0" y="132"/>
                  </a:cubicBezTo>
                  <a:cubicBezTo>
                    <a:pt x="0" y="153"/>
                    <a:pt x="15" y="172"/>
                    <a:pt x="35" y="177"/>
                  </a:cubicBezTo>
                  <a:cubicBezTo>
                    <a:pt x="39" y="178"/>
                    <a:pt x="43" y="178"/>
                    <a:pt x="47" y="178"/>
                  </a:cubicBezTo>
                  <a:cubicBezTo>
                    <a:pt x="62" y="178"/>
                    <a:pt x="62" y="178"/>
                    <a:pt x="62" y="178"/>
                  </a:cubicBezTo>
                  <a:cubicBezTo>
                    <a:pt x="89" y="178"/>
                    <a:pt x="89" y="178"/>
                    <a:pt x="89" y="178"/>
                  </a:cubicBezTo>
                  <a:cubicBezTo>
                    <a:pt x="93" y="178"/>
                    <a:pt x="93" y="178"/>
                    <a:pt x="93" y="178"/>
                  </a:cubicBezTo>
                  <a:cubicBezTo>
                    <a:pt x="93" y="178"/>
                    <a:pt x="93" y="178"/>
                    <a:pt x="93" y="178"/>
                  </a:cubicBezTo>
                  <a:cubicBezTo>
                    <a:pt x="93" y="178"/>
                    <a:pt x="93" y="178"/>
                    <a:pt x="94" y="178"/>
                  </a:cubicBezTo>
                  <a:cubicBezTo>
                    <a:pt x="110" y="178"/>
                    <a:pt x="110" y="178"/>
                    <a:pt x="110" y="178"/>
                  </a:cubicBezTo>
                  <a:cubicBezTo>
                    <a:pt x="119" y="178"/>
                    <a:pt x="126" y="171"/>
                    <a:pt x="126" y="162"/>
                  </a:cubicBezTo>
                  <a:cubicBezTo>
                    <a:pt x="126" y="147"/>
                    <a:pt x="126" y="147"/>
                    <a:pt x="126" y="147"/>
                  </a:cubicBezTo>
                  <a:cubicBezTo>
                    <a:pt x="126" y="138"/>
                    <a:pt x="119" y="130"/>
                    <a:pt x="110" y="130"/>
                  </a:cubicBezTo>
                  <a:cubicBezTo>
                    <a:pt x="102" y="130"/>
                    <a:pt x="102" y="130"/>
                    <a:pt x="102" y="130"/>
                  </a:cubicBezTo>
                  <a:cubicBezTo>
                    <a:pt x="97" y="130"/>
                    <a:pt x="93" y="127"/>
                    <a:pt x="93" y="122"/>
                  </a:cubicBezTo>
                  <a:cubicBezTo>
                    <a:pt x="93" y="117"/>
                    <a:pt x="97" y="113"/>
                    <a:pt x="102" y="113"/>
                  </a:cubicBezTo>
                  <a:cubicBezTo>
                    <a:pt x="110" y="113"/>
                    <a:pt x="110" y="113"/>
                    <a:pt x="110" y="113"/>
                  </a:cubicBezTo>
                  <a:cubicBezTo>
                    <a:pt x="119" y="113"/>
                    <a:pt x="126" y="106"/>
                    <a:pt x="126" y="97"/>
                  </a:cubicBezTo>
                  <a:cubicBezTo>
                    <a:pt x="126" y="82"/>
                    <a:pt x="126" y="82"/>
                    <a:pt x="126" y="82"/>
                  </a:cubicBezTo>
                  <a:cubicBezTo>
                    <a:pt x="126" y="73"/>
                    <a:pt x="119" y="66"/>
                    <a:pt x="110" y="66"/>
                  </a:cubicBezTo>
                  <a:cubicBezTo>
                    <a:pt x="101" y="66"/>
                    <a:pt x="101" y="66"/>
                    <a:pt x="101" y="66"/>
                  </a:cubicBezTo>
                  <a:cubicBezTo>
                    <a:pt x="97" y="66"/>
                    <a:pt x="93" y="62"/>
                    <a:pt x="93" y="58"/>
                  </a:cubicBezTo>
                  <a:cubicBezTo>
                    <a:pt x="93" y="54"/>
                    <a:pt x="97" y="51"/>
                    <a:pt x="101" y="51"/>
                  </a:cubicBezTo>
                  <a:cubicBezTo>
                    <a:pt x="110" y="51"/>
                    <a:pt x="110" y="51"/>
                    <a:pt x="110" y="51"/>
                  </a:cubicBezTo>
                  <a:cubicBezTo>
                    <a:pt x="119" y="51"/>
                    <a:pt x="126" y="44"/>
                    <a:pt x="126" y="35"/>
                  </a:cubicBezTo>
                  <a:cubicBezTo>
                    <a:pt x="126" y="26"/>
                    <a:pt x="126" y="26"/>
                    <a:pt x="126" y="26"/>
                  </a:cubicBezTo>
                  <a:cubicBezTo>
                    <a:pt x="126" y="12"/>
                    <a:pt x="115" y="0"/>
                    <a:pt x="101" y="0"/>
                  </a:cubicBezTo>
                  <a:cubicBezTo>
                    <a:pt x="93" y="0"/>
                    <a:pt x="93" y="0"/>
                    <a:pt x="93" y="0"/>
                  </a:cubicBezTo>
                  <a:cubicBezTo>
                    <a:pt x="89" y="0"/>
                    <a:pt x="89" y="0"/>
                    <a:pt x="89" y="0"/>
                  </a:cubicBezTo>
                  <a:cubicBezTo>
                    <a:pt x="87" y="0"/>
                    <a:pt x="87" y="0"/>
                    <a:pt x="87" y="0"/>
                  </a:cubicBezTo>
                  <a:cubicBezTo>
                    <a:pt x="63" y="0"/>
                    <a:pt x="63" y="0"/>
                    <a:pt x="63" y="0"/>
                  </a:cubicBezTo>
                  <a:cubicBezTo>
                    <a:pt x="63" y="0"/>
                    <a:pt x="62" y="0"/>
                    <a:pt x="62" y="0"/>
                  </a:cubicBezTo>
                  <a:cubicBezTo>
                    <a:pt x="52" y="1"/>
                    <a:pt x="43" y="3"/>
                    <a:pt x="35" y="7"/>
                  </a:cubicBezTo>
                  <a:cubicBezTo>
                    <a:pt x="14" y="17"/>
                    <a:pt x="0" y="39"/>
                    <a:pt x="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p>
          </p:txBody>
        </p:sp>
        <p:sp>
          <p:nvSpPr>
            <p:cNvPr id="67" name="Freeform 10">
              <a:extLst>
                <a:ext uri="{FF2B5EF4-FFF2-40B4-BE49-F238E27FC236}">
                  <a16:creationId xmlns:a16="http://schemas.microsoft.com/office/drawing/2014/main" id="{5799799D-6ABA-4363-AFFE-E73434ABDC63}"/>
                </a:ext>
              </a:extLst>
            </p:cNvPr>
            <p:cNvSpPr>
              <a:spLocks/>
            </p:cNvSpPr>
            <p:nvPr/>
          </p:nvSpPr>
          <p:spPr bwMode="auto">
            <a:xfrm>
              <a:off x="-700088" y="4314825"/>
              <a:ext cx="238125" cy="195263"/>
            </a:xfrm>
            <a:custGeom>
              <a:avLst/>
              <a:gdLst>
                <a:gd name="T0" fmla="*/ 8 w 145"/>
                <a:gd name="T1" fmla="*/ 38 h 119"/>
                <a:gd name="T2" fmla="*/ 0 w 145"/>
                <a:gd name="T3" fmla="*/ 55 h 119"/>
                <a:gd name="T4" fmla="*/ 0 w 145"/>
                <a:gd name="T5" fmla="*/ 113 h 119"/>
                <a:gd name="T6" fmla="*/ 9 w 145"/>
                <a:gd name="T7" fmla="*/ 116 h 119"/>
                <a:gd name="T8" fmla="*/ 135 w 145"/>
                <a:gd name="T9" fmla="*/ 89 h 119"/>
                <a:gd name="T10" fmla="*/ 136 w 145"/>
                <a:gd name="T11" fmla="*/ 89 h 119"/>
                <a:gd name="T12" fmla="*/ 145 w 145"/>
                <a:gd name="T13" fmla="*/ 81 h 119"/>
                <a:gd name="T14" fmla="*/ 145 w 145"/>
                <a:gd name="T15" fmla="*/ 60 h 119"/>
                <a:gd name="T16" fmla="*/ 145 w 145"/>
                <a:gd name="T17" fmla="*/ 24 h 119"/>
                <a:gd name="T18" fmla="*/ 135 w 145"/>
                <a:gd name="T19" fmla="*/ 10 h 119"/>
                <a:gd name="T20" fmla="*/ 8 w 145"/>
                <a:gd name="T21" fmla="*/ 3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5" h="119">
                  <a:moveTo>
                    <a:pt x="8" y="38"/>
                  </a:moveTo>
                  <a:cubicBezTo>
                    <a:pt x="3" y="42"/>
                    <a:pt x="0" y="49"/>
                    <a:pt x="0" y="55"/>
                  </a:cubicBezTo>
                  <a:cubicBezTo>
                    <a:pt x="0" y="113"/>
                    <a:pt x="0" y="113"/>
                    <a:pt x="0" y="113"/>
                  </a:cubicBezTo>
                  <a:cubicBezTo>
                    <a:pt x="0" y="117"/>
                    <a:pt x="5" y="119"/>
                    <a:pt x="9" y="116"/>
                  </a:cubicBezTo>
                  <a:cubicBezTo>
                    <a:pt x="43" y="90"/>
                    <a:pt x="93" y="79"/>
                    <a:pt x="135" y="89"/>
                  </a:cubicBezTo>
                  <a:cubicBezTo>
                    <a:pt x="136" y="89"/>
                    <a:pt x="136" y="89"/>
                    <a:pt x="136" y="89"/>
                  </a:cubicBezTo>
                  <a:cubicBezTo>
                    <a:pt x="141" y="89"/>
                    <a:pt x="145" y="86"/>
                    <a:pt x="145" y="81"/>
                  </a:cubicBezTo>
                  <a:cubicBezTo>
                    <a:pt x="145" y="60"/>
                    <a:pt x="145" y="60"/>
                    <a:pt x="145" y="60"/>
                  </a:cubicBezTo>
                  <a:cubicBezTo>
                    <a:pt x="145" y="24"/>
                    <a:pt x="145" y="24"/>
                    <a:pt x="145" y="24"/>
                  </a:cubicBezTo>
                  <a:cubicBezTo>
                    <a:pt x="145" y="17"/>
                    <a:pt x="141" y="11"/>
                    <a:pt x="135" y="10"/>
                  </a:cubicBezTo>
                  <a:cubicBezTo>
                    <a:pt x="92" y="0"/>
                    <a:pt x="43" y="11"/>
                    <a:pt x="8"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p>
          </p:txBody>
        </p:sp>
      </p:grpSp>
      <p:sp>
        <p:nvSpPr>
          <p:cNvPr id="8" name="Rectangle 7">
            <a:extLst>
              <a:ext uri="{FF2B5EF4-FFF2-40B4-BE49-F238E27FC236}">
                <a16:creationId xmlns:a16="http://schemas.microsoft.com/office/drawing/2014/main" id="{8C449B07-7316-4AC0-AA56-501DE355E640}"/>
              </a:ext>
            </a:extLst>
          </p:cNvPr>
          <p:cNvSpPr/>
          <p:nvPr/>
        </p:nvSpPr>
        <p:spPr>
          <a:xfrm>
            <a:off x="1087609" y="3499951"/>
            <a:ext cx="4522988" cy="584775"/>
          </a:xfrm>
          <a:prstGeom prst="rect">
            <a:avLst/>
          </a:prstGeom>
        </p:spPr>
        <p:txBody>
          <a:bodyPr wrap="square">
            <a:spAutoFit/>
          </a:bodyPr>
          <a:lstStyle/>
          <a:p>
            <a:r>
              <a:rPr lang="en-US" sz="1600" dirty="0"/>
              <a:t>Be familiar with commitments on Form FDA 1572 or Investigator of Record Form</a:t>
            </a:r>
          </a:p>
        </p:txBody>
      </p:sp>
      <p:sp>
        <p:nvSpPr>
          <p:cNvPr id="9" name="Rectangle 8">
            <a:extLst>
              <a:ext uri="{FF2B5EF4-FFF2-40B4-BE49-F238E27FC236}">
                <a16:creationId xmlns:a16="http://schemas.microsoft.com/office/drawing/2014/main" id="{9DE6E9CC-53F1-4870-AF20-95CE6027B3A3}"/>
              </a:ext>
            </a:extLst>
          </p:cNvPr>
          <p:cNvSpPr/>
          <p:nvPr/>
        </p:nvSpPr>
        <p:spPr>
          <a:xfrm>
            <a:off x="1057910" y="4478742"/>
            <a:ext cx="4712637" cy="338554"/>
          </a:xfrm>
          <a:prstGeom prst="rect">
            <a:avLst/>
          </a:prstGeom>
        </p:spPr>
        <p:txBody>
          <a:bodyPr wrap="none">
            <a:spAutoFit/>
          </a:bodyPr>
          <a:lstStyle/>
          <a:p>
            <a:r>
              <a:rPr lang="en-US" sz="1600" dirty="0"/>
              <a:t> Know and adhere to ICH GCP E6 (R2) Section 4.0</a:t>
            </a:r>
          </a:p>
        </p:txBody>
      </p:sp>
      <p:sp>
        <p:nvSpPr>
          <p:cNvPr id="68" name="Rectangle 67">
            <a:extLst>
              <a:ext uri="{FF2B5EF4-FFF2-40B4-BE49-F238E27FC236}">
                <a16:creationId xmlns:a16="http://schemas.microsoft.com/office/drawing/2014/main" id="{9E02FA0E-0DD9-4E60-9219-8F5225DE3F2D}"/>
              </a:ext>
            </a:extLst>
          </p:cNvPr>
          <p:cNvSpPr/>
          <p:nvPr/>
        </p:nvSpPr>
        <p:spPr>
          <a:xfrm>
            <a:off x="1153912" y="5316133"/>
            <a:ext cx="4334435" cy="584775"/>
          </a:xfrm>
          <a:prstGeom prst="rect">
            <a:avLst/>
          </a:prstGeom>
        </p:spPr>
        <p:txBody>
          <a:bodyPr wrap="square">
            <a:spAutoFit/>
          </a:bodyPr>
          <a:lstStyle/>
          <a:p>
            <a:r>
              <a:rPr lang="en-US" sz="1600" dirty="0"/>
              <a:t>Be familiar with all of ICH GCP E6 (R2),     especially Section 5.0 </a:t>
            </a:r>
          </a:p>
        </p:txBody>
      </p:sp>
      <p:sp>
        <p:nvSpPr>
          <p:cNvPr id="69" name="Rectangle 68">
            <a:extLst>
              <a:ext uri="{FF2B5EF4-FFF2-40B4-BE49-F238E27FC236}">
                <a16:creationId xmlns:a16="http://schemas.microsoft.com/office/drawing/2014/main" id="{D0F2D72E-A0EC-4F05-935F-F4F2FB38CBCB}"/>
              </a:ext>
            </a:extLst>
          </p:cNvPr>
          <p:cNvSpPr/>
          <p:nvPr/>
        </p:nvSpPr>
        <p:spPr>
          <a:xfrm>
            <a:off x="6943332" y="3574476"/>
            <a:ext cx="3135795" cy="338554"/>
          </a:xfrm>
          <a:prstGeom prst="rect">
            <a:avLst/>
          </a:prstGeom>
        </p:spPr>
        <p:txBody>
          <a:bodyPr wrap="none">
            <a:spAutoFit/>
          </a:bodyPr>
          <a:lstStyle/>
          <a:p>
            <a:r>
              <a:rPr lang="en-US" sz="1600" dirty="0"/>
              <a:t>Adhere to all Sponsor Directives</a:t>
            </a:r>
          </a:p>
        </p:txBody>
      </p:sp>
      <p:sp>
        <p:nvSpPr>
          <p:cNvPr id="70" name="Rectangle 69">
            <a:extLst>
              <a:ext uri="{FF2B5EF4-FFF2-40B4-BE49-F238E27FC236}">
                <a16:creationId xmlns:a16="http://schemas.microsoft.com/office/drawing/2014/main" id="{755363B9-5EB6-49A0-A222-66996D77CE83}"/>
              </a:ext>
            </a:extLst>
          </p:cNvPr>
          <p:cNvSpPr/>
          <p:nvPr/>
        </p:nvSpPr>
        <p:spPr>
          <a:xfrm>
            <a:off x="6943332" y="4799717"/>
            <a:ext cx="4334435" cy="338554"/>
          </a:xfrm>
          <a:prstGeom prst="rect">
            <a:avLst/>
          </a:prstGeom>
        </p:spPr>
        <p:txBody>
          <a:bodyPr wrap="square">
            <a:spAutoFit/>
          </a:bodyPr>
          <a:lstStyle/>
          <a:p>
            <a:r>
              <a:rPr lang="en-US" sz="1600" dirty="0"/>
              <a:t>Follow all applicable country regulations</a:t>
            </a:r>
          </a:p>
        </p:txBody>
      </p:sp>
      <p:pic>
        <p:nvPicPr>
          <p:cNvPr id="84" name="Picture Placeholder 3">
            <a:extLst>
              <a:ext uri="{FF2B5EF4-FFF2-40B4-BE49-F238E27FC236}">
                <a16:creationId xmlns:a16="http://schemas.microsoft.com/office/drawing/2014/main" id="{6A88DD31-7E6F-4912-B981-D32B16C39560}"/>
              </a:ext>
            </a:extLst>
          </p:cNvPr>
          <p:cNvPicPr>
            <a:picLocks noChangeAspect="1"/>
          </p:cNvPicPr>
          <p:nvPr/>
        </p:nvPicPr>
        <p:blipFill rotWithShape="1">
          <a:blip r:embed="rId4">
            <a:extLst>
              <a:ext uri="{28A0092B-C50C-407E-A947-70E740481C1C}">
                <a14:useLocalDpi xmlns:a14="http://schemas.microsoft.com/office/drawing/2010/main" val="0"/>
              </a:ext>
            </a:extLst>
          </a:blip>
          <a:srcRect l="1116" t="6462" r="-90" b="53926"/>
          <a:stretch/>
        </p:blipFill>
        <p:spPr>
          <a:xfrm>
            <a:off x="0" y="-61546"/>
            <a:ext cx="12200792" cy="2529336"/>
          </a:xfrm>
          <a:prstGeom prst="rect">
            <a:avLst/>
          </a:prstGeom>
        </p:spPr>
      </p:pic>
    </p:spTree>
    <p:custDataLst>
      <p:tags r:id="rId1"/>
    </p:custDataLst>
    <p:extLst>
      <p:ext uri="{BB962C8B-B14F-4D97-AF65-F5344CB8AC3E}">
        <p14:creationId xmlns:p14="http://schemas.microsoft.com/office/powerpoint/2010/main" val="791611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32299D25-8909-494C-8D7D-6A13ADAD29AB}"/>
              </a:ext>
            </a:extLst>
          </p:cNvPr>
          <p:cNvGrpSpPr/>
          <p:nvPr/>
        </p:nvGrpSpPr>
        <p:grpSpPr>
          <a:xfrm>
            <a:off x="232584" y="3452914"/>
            <a:ext cx="679873" cy="677054"/>
            <a:chOff x="237269" y="3504408"/>
            <a:chExt cx="679873" cy="677054"/>
          </a:xfrm>
        </p:grpSpPr>
        <p:sp>
          <p:nvSpPr>
            <p:cNvPr id="92" name="Donut 17">
              <a:extLst>
                <a:ext uri="{FF2B5EF4-FFF2-40B4-BE49-F238E27FC236}">
                  <a16:creationId xmlns:a16="http://schemas.microsoft.com/office/drawing/2014/main" id="{E62AD5CE-713D-4ECC-8F53-9D60EFDEE1D4}"/>
                </a:ext>
              </a:extLst>
            </p:cNvPr>
            <p:cNvSpPr/>
            <p:nvPr/>
          </p:nvSpPr>
          <p:spPr>
            <a:xfrm>
              <a:off x="237269" y="3504408"/>
              <a:ext cx="679873" cy="677054"/>
            </a:xfrm>
            <a:prstGeom prst="donut">
              <a:avLst>
                <a:gd name="adj" fmla="val 12955"/>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lnSpc>
                  <a:spcPct val="80000"/>
                </a:lnSpc>
              </a:pPr>
              <a:endParaRPr lang="en-US" sz="1050" dirty="0"/>
            </a:p>
          </p:txBody>
        </p:sp>
        <p:sp>
          <p:nvSpPr>
            <p:cNvPr id="93" name="Oval 92">
              <a:extLst>
                <a:ext uri="{FF2B5EF4-FFF2-40B4-BE49-F238E27FC236}">
                  <a16:creationId xmlns:a16="http://schemas.microsoft.com/office/drawing/2014/main" id="{E316386F-3373-4880-824A-24AA50C91145}"/>
                </a:ext>
              </a:extLst>
            </p:cNvPr>
            <p:cNvSpPr/>
            <p:nvPr/>
          </p:nvSpPr>
          <p:spPr>
            <a:xfrm>
              <a:off x="285144" y="3550638"/>
              <a:ext cx="584121" cy="5872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lnSpc>
                  <a:spcPct val="80000"/>
                </a:lnSpc>
              </a:pPr>
              <a:endParaRPr lang="en-US" sz="1050" b="1" dirty="0"/>
            </a:p>
          </p:txBody>
        </p:sp>
      </p:grpSp>
      <p:grpSp>
        <p:nvGrpSpPr>
          <p:cNvPr id="94" name="Group 93">
            <a:extLst>
              <a:ext uri="{FF2B5EF4-FFF2-40B4-BE49-F238E27FC236}">
                <a16:creationId xmlns:a16="http://schemas.microsoft.com/office/drawing/2014/main" id="{706222DC-B7E4-4129-A216-EC5DABB37DC5}"/>
              </a:ext>
            </a:extLst>
          </p:cNvPr>
          <p:cNvGrpSpPr/>
          <p:nvPr/>
        </p:nvGrpSpPr>
        <p:grpSpPr>
          <a:xfrm>
            <a:off x="6113208" y="3461333"/>
            <a:ext cx="679873" cy="677054"/>
            <a:chOff x="237269" y="3504408"/>
            <a:chExt cx="679873" cy="677054"/>
          </a:xfrm>
        </p:grpSpPr>
        <p:sp>
          <p:nvSpPr>
            <p:cNvPr id="95" name="Donut 17">
              <a:extLst>
                <a:ext uri="{FF2B5EF4-FFF2-40B4-BE49-F238E27FC236}">
                  <a16:creationId xmlns:a16="http://schemas.microsoft.com/office/drawing/2014/main" id="{26C1DB9E-D075-4855-A4CF-BCE5625DAD63}"/>
                </a:ext>
              </a:extLst>
            </p:cNvPr>
            <p:cNvSpPr/>
            <p:nvPr/>
          </p:nvSpPr>
          <p:spPr>
            <a:xfrm>
              <a:off x="237269" y="3504408"/>
              <a:ext cx="679873" cy="677054"/>
            </a:xfrm>
            <a:prstGeom prst="donut">
              <a:avLst>
                <a:gd name="adj" fmla="val 12955"/>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lnSpc>
                  <a:spcPct val="80000"/>
                </a:lnSpc>
              </a:pPr>
              <a:endParaRPr lang="en-US" sz="1050" dirty="0"/>
            </a:p>
          </p:txBody>
        </p:sp>
        <p:sp>
          <p:nvSpPr>
            <p:cNvPr id="96" name="Oval 95">
              <a:extLst>
                <a:ext uri="{FF2B5EF4-FFF2-40B4-BE49-F238E27FC236}">
                  <a16:creationId xmlns:a16="http://schemas.microsoft.com/office/drawing/2014/main" id="{AC26EC43-EA31-47F3-A24F-47B15F9BE644}"/>
                </a:ext>
              </a:extLst>
            </p:cNvPr>
            <p:cNvSpPr/>
            <p:nvPr/>
          </p:nvSpPr>
          <p:spPr>
            <a:xfrm>
              <a:off x="285144" y="3550638"/>
              <a:ext cx="584121" cy="5872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lnSpc>
                  <a:spcPct val="80000"/>
                </a:lnSpc>
              </a:pPr>
              <a:endParaRPr lang="en-US" sz="1050" b="1" dirty="0"/>
            </a:p>
          </p:txBody>
        </p:sp>
      </p:grpSp>
      <p:grpSp>
        <p:nvGrpSpPr>
          <p:cNvPr id="81" name="Group 80">
            <a:extLst>
              <a:ext uri="{FF2B5EF4-FFF2-40B4-BE49-F238E27FC236}">
                <a16:creationId xmlns:a16="http://schemas.microsoft.com/office/drawing/2014/main" id="{7B4B3C51-7E75-46F1-8102-ADD69BEFD264}"/>
              </a:ext>
            </a:extLst>
          </p:cNvPr>
          <p:cNvGrpSpPr/>
          <p:nvPr/>
        </p:nvGrpSpPr>
        <p:grpSpPr>
          <a:xfrm>
            <a:off x="6111846" y="4723305"/>
            <a:ext cx="679873" cy="677054"/>
            <a:chOff x="237269" y="3504408"/>
            <a:chExt cx="679873" cy="677054"/>
          </a:xfrm>
        </p:grpSpPr>
        <p:sp>
          <p:nvSpPr>
            <p:cNvPr id="82" name="Donut 17">
              <a:extLst>
                <a:ext uri="{FF2B5EF4-FFF2-40B4-BE49-F238E27FC236}">
                  <a16:creationId xmlns:a16="http://schemas.microsoft.com/office/drawing/2014/main" id="{15E62C78-93EB-419D-B7BA-630153F384BA}"/>
                </a:ext>
              </a:extLst>
            </p:cNvPr>
            <p:cNvSpPr/>
            <p:nvPr/>
          </p:nvSpPr>
          <p:spPr>
            <a:xfrm>
              <a:off x="237269" y="3504408"/>
              <a:ext cx="679873" cy="677054"/>
            </a:xfrm>
            <a:prstGeom prst="donut">
              <a:avLst>
                <a:gd name="adj" fmla="val 12955"/>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lnSpc>
                  <a:spcPct val="80000"/>
                </a:lnSpc>
              </a:pPr>
              <a:endParaRPr lang="en-US" sz="1050" dirty="0"/>
            </a:p>
          </p:txBody>
        </p:sp>
        <p:sp>
          <p:nvSpPr>
            <p:cNvPr id="83" name="Oval 82">
              <a:extLst>
                <a:ext uri="{FF2B5EF4-FFF2-40B4-BE49-F238E27FC236}">
                  <a16:creationId xmlns:a16="http://schemas.microsoft.com/office/drawing/2014/main" id="{BC2F0BF8-16F1-4A21-8E26-4201971D6E61}"/>
                </a:ext>
              </a:extLst>
            </p:cNvPr>
            <p:cNvSpPr/>
            <p:nvPr/>
          </p:nvSpPr>
          <p:spPr>
            <a:xfrm>
              <a:off x="285144" y="3550638"/>
              <a:ext cx="584121" cy="5872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lnSpc>
                  <a:spcPct val="80000"/>
                </a:lnSpc>
              </a:pPr>
              <a:endParaRPr lang="en-US" sz="1050" b="1" dirty="0"/>
            </a:p>
          </p:txBody>
        </p:sp>
      </p:grpSp>
      <p:grpSp>
        <p:nvGrpSpPr>
          <p:cNvPr id="75" name="Group 74">
            <a:extLst>
              <a:ext uri="{FF2B5EF4-FFF2-40B4-BE49-F238E27FC236}">
                <a16:creationId xmlns:a16="http://schemas.microsoft.com/office/drawing/2014/main" id="{4573FA32-AFFE-458C-B944-5FF5F164C72A}"/>
              </a:ext>
            </a:extLst>
          </p:cNvPr>
          <p:cNvGrpSpPr/>
          <p:nvPr/>
        </p:nvGrpSpPr>
        <p:grpSpPr>
          <a:xfrm>
            <a:off x="247853" y="4757965"/>
            <a:ext cx="679873" cy="677054"/>
            <a:chOff x="237269" y="3504408"/>
            <a:chExt cx="679873" cy="677054"/>
          </a:xfrm>
        </p:grpSpPr>
        <p:sp>
          <p:nvSpPr>
            <p:cNvPr id="76" name="Donut 17">
              <a:extLst>
                <a:ext uri="{FF2B5EF4-FFF2-40B4-BE49-F238E27FC236}">
                  <a16:creationId xmlns:a16="http://schemas.microsoft.com/office/drawing/2014/main" id="{6AAEACF4-A367-4A38-89BA-2E5CD45F2994}"/>
                </a:ext>
              </a:extLst>
            </p:cNvPr>
            <p:cNvSpPr/>
            <p:nvPr/>
          </p:nvSpPr>
          <p:spPr>
            <a:xfrm>
              <a:off x="237269" y="3504408"/>
              <a:ext cx="679873" cy="677054"/>
            </a:xfrm>
            <a:prstGeom prst="donut">
              <a:avLst>
                <a:gd name="adj" fmla="val 12955"/>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lnSpc>
                  <a:spcPct val="80000"/>
                </a:lnSpc>
              </a:pPr>
              <a:endParaRPr lang="en-US" sz="1050" dirty="0"/>
            </a:p>
          </p:txBody>
        </p:sp>
        <p:sp>
          <p:nvSpPr>
            <p:cNvPr id="77" name="Oval 76">
              <a:extLst>
                <a:ext uri="{FF2B5EF4-FFF2-40B4-BE49-F238E27FC236}">
                  <a16:creationId xmlns:a16="http://schemas.microsoft.com/office/drawing/2014/main" id="{38DB1367-F023-49EF-BFA8-E3CDC9EF7AA5}"/>
                </a:ext>
              </a:extLst>
            </p:cNvPr>
            <p:cNvSpPr/>
            <p:nvPr/>
          </p:nvSpPr>
          <p:spPr>
            <a:xfrm>
              <a:off x="285144" y="3550638"/>
              <a:ext cx="584121" cy="5872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lnSpc>
                  <a:spcPct val="80000"/>
                </a:lnSpc>
              </a:pPr>
              <a:endParaRPr lang="en-US" sz="1050" b="1" dirty="0"/>
            </a:p>
          </p:txBody>
        </p:sp>
      </p:grpSp>
      <p:sp>
        <p:nvSpPr>
          <p:cNvPr id="2" name="Title 1"/>
          <p:cNvSpPr>
            <a:spLocks noGrp="1"/>
          </p:cNvSpPr>
          <p:nvPr>
            <p:ph type="title"/>
          </p:nvPr>
        </p:nvSpPr>
        <p:spPr>
          <a:xfrm>
            <a:off x="514628" y="2397489"/>
            <a:ext cx="11009376" cy="1142405"/>
          </a:xfrm>
        </p:spPr>
        <p:txBody>
          <a:bodyPr/>
          <a:lstStyle/>
          <a:p>
            <a:r>
              <a:rPr lang="en-US" dirty="0">
                <a:solidFill>
                  <a:schemeClr val="accent1"/>
                </a:solidFill>
              </a:rPr>
              <a:t>Best Practices: Investigator Responsibilities</a:t>
            </a:r>
          </a:p>
        </p:txBody>
      </p:sp>
      <p:grpSp>
        <p:nvGrpSpPr>
          <p:cNvPr id="14" name="Group 13">
            <a:extLst>
              <a:ext uri="{FF2B5EF4-FFF2-40B4-BE49-F238E27FC236}">
                <a16:creationId xmlns:a16="http://schemas.microsoft.com/office/drawing/2014/main" id="{C8872456-6074-4563-A744-25334B1116E0}"/>
              </a:ext>
            </a:extLst>
          </p:cNvPr>
          <p:cNvGrpSpPr>
            <a:grpSpLocks noChangeAspect="1"/>
          </p:cNvGrpSpPr>
          <p:nvPr/>
        </p:nvGrpSpPr>
        <p:grpSpPr>
          <a:xfrm>
            <a:off x="6315838" y="3621060"/>
            <a:ext cx="336123" cy="323781"/>
            <a:chOff x="-1301750" y="2900363"/>
            <a:chExt cx="2767013" cy="2665412"/>
          </a:xfrm>
          <a:solidFill>
            <a:schemeClr val="bg1"/>
          </a:solidFill>
        </p:grpSpPr>
        <p:sp>
          <p:nvSpPr>
            <p:cNvPr id="15" name="Freeform 39">
              <a:extLst>
                <a:ext uri="{FF2B5EF4-FFF2-40B4-BE49-F238E27FC236}">
                  <a16:creationId xmlns:a16="http://schemas.microsoft.com/office/drawing/2014/main" id="{84360324-296C-4F2D-8F75-207D49DE4171}"/>
                </a:ext>
              </a:extLst>
            </p:cNvPr>
            <p:cNvSpPr>
              <a:spLocks/>
            </p:cNvSpPr>
            <p:nvPr/>
          </p:nvSpPr>
          <p:spPr bwMode="auto">
            <a:xfrm>
              <a:off x="611188" y="4025900"/>
              <a:ext cx="206375" cy="881062"/>
            </a:xfrm>
            <a:custGeom>
              <a:avLst/>
              <a:gdLst>
                <a:gd name="T0" fmla="*/ 55 w 55"/>
                <a:gd name="T1" fmla="*/ 212 h 234"/>
                <a:gd name="T2" fmla="*/ 55 w 55"/>
                <a:gd name="T3" fmla="*/ 21 h 234"/>
                <a:gd name="T4" fmla="*/ 0 w 55"/>
                <a:gd name="T5" fmla="*/ 0 h 234"/>
                <a:gd name="T6" fmla="*/ 0 w 55"/>
                <a:gd name="T7" fmla="*/ 234 h 234"/>
                <a:gd name="T8" fmla="*/ 55 w 55"/>
                <a:gd name="T9" fmla="*/ 212 h 234"/>
              </a:gdLst>
              <a:ahLst/>
              <a:cxnLst>
                <a:cxn ang="0">
                  <a:pos x="T0" y="T1"/>
                </a:cxn>
                <a:cxn ang="0">
                  <a:pos x="T2" y="T3"/>
                </a:cxn>
                <a:cxn ang="0">
                  <a:pos x="T4" y="T5"/>
                </a:cxn>
                <a:cxn ang="0">
                  <a:pos x="T6" y="T7"/>
                </a:cxn>
                <a:cxn ang="0">
                  <a:pos x="T8" y="T9"/>
                </a:cxn>
              </a:cxnLst>
              <a:rect l="0" t="0" r="r" b="b"/>
              <a:pathLst>
                <a:path w="55" h="234">
                  <a:moveTo>
                    <a:pt x="55" y="212"/>
                  </a:moveTo>
                  <a:cubicBezTo>
                    <a:pt x="55" y="21"/>
                    <a:pt x="55" y="21"/>
                    <a:pt x="55" y="21"/>
                  </a:cubicBezTo>
                  <a:cubicBezTo>
                    <a:pt x="39" y="10"/>
                    <a:pt x="21" y="2"/>
                    <a:pt x="0" y="0"/>
                  </a:cubicBezTo>
                  <a:cubicBezTo>
                    <a:pt x="0" y="234"/>
                    <a:pt x="0" y="234"/>
                    <a:pt x="0" y="234"/>
                  </a:cubicBezTo>
                  <a:cubicBezTo>
                    <a:pt x="21" y="231"/>
                    <a:pt x="40" y="223"/>
                    <a:pt x="55" y="2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40">
              <a:extLst>
                <a:ext uri="{FF2B5EF4-FFF2-40B4-BE49-F238E27FC236}">
                  <a16:creationId xmlns:a16="http://schemas.microsoft.com/office/drawing/2014/main" id="{2BB756C3-04CA-4A71-93F7-8B7F6921F5CC}"/>
                </a:ext>
              </a:extLst>
            </p:cNvPr>
            <p:cNvSpPr>
              <a:spLocks/>
            </p:cNvSpPr>
            <p:nvPr/>
          </p:nvSpPr>
          <p:spPr bwMode="auto">
            <a:xfrm>
              <a:off x="-1301750" y="2900363"/>
              <a:ext cx="2119313" cy="2665412"/>
            </a:xfrm>
            <a:custGeom>
              <a:avLst/>
              <a:gdLst>
                <a:gd name="T0" fmla="*/ 508 w 563"/>
                <a:gd name="T1" fmla="*/ 614 h 708"/>
                <a:gd name="T2" fmla="*/ 508 w 563"/>
                <a:gd name="T3" fmla="*/ 652 h 708"/>
                <a:gd name="T4" fmla="*/ 56 w 563"/>
                <a:gd name="T5" fmla="*/ 652 h 708"/>
                <a:gd name="T6" fmla="*/ 56 w 563"/>
                <a:gd name="T7" fmla="*/ 55 h 708"/>
                <a:gd name="T8" fmla="*/ 390 w 563"/>
                <a:gd name="T9" fmla="*/ 55 h 708"/>
                <a:gd name="T10" fmla="*/ 390 w 563"/>
                <a:gd name="T11" fmla="*/ 170 h 708"/>
                <a:gd name="T12" fmla="*/ 506 w 563"/>
                <a:gd name="T13" fmla="*/ 170 h 708"/>
                <a:gd name="T14" fmla="*/ 508 w 563"/>
                <a:gd name="T15" fmla="*/ 175 h 708"/>
                <a:gd name="T16" fmla="*/ 508 w 563"/>
                <a:gd name="T17" fmla="*/ 218 h 708"/>
                <a:gd name="T18" fmla="*/ 511 w 563"/>
                <a:gd name="T19" fmla="*/ 218 h 708"/>
                <a:gd name="T20" fmla="*/ 563 w 563"/>
                <a:gd name="T21" fmla="*/ 230 h 708"/>
                <a:gd name="T22" fmla="*/ 563 w 563"/>
                <a:gd name="T23" fmla="*/ 150 h 708"/>
                <a:gd name="T24" fmla="*/ 413 w 563"/>
                <a:gd name="T25" fmla="*/ 0 h 708"/>
                <a:gd name="T26" fmla="*/ 0 w 563"/>
                <a:gd name="T27" fmla="*/ 0 h 708"/>
                <a:gd name="T28" fmla="*/ 0 w 563"/>
                <a:gd name="T29" fmla="*/ 708 h 708"/>
                <a:gd name="T30" fmla="*/ 563 w 563"/>
                <a:gd name="T31" fmla="*/ 708 h 708"/>
                <a:gd name="T32" fmla="*/ 563 w 563"/>
                <a:gd name="T33" fmla="*/ 622 h 708"/>
                <a:gd name="T34" fmla="*/ 549 w 563"/>
                <a:gd name="T35" fmla="*/ 606 h 708"/>
                <a:gd name="T36" fmla="*/ 508 w 563"/>
                <a:gd name="T37" fmla="*/ 614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3" h="708">
                  <a:moveTo>
                    <a:pt x="508" y="614"/>
                  </a:moveTo>
                  <a:cubicBezTo>
                    <a:pt x="508" y="652"/>
                    <a:pt x="508" y="652"/>
                    <a:pt x="508" y="652"/>
                  </a:cubicBezTo>
                  <a:cubicBezTo>
                    <a:pt x="56" y="652"/>
                    <a:pt x="56" y="652"/>
                    <a:pt x="56" y="652"/>
                  </a:cubicBezTo>
                  <a:cubicBezTo>
                    <a:pt x="56" y="55"/>
                    <a:pt x="56" y="55"/>
                    <a:pt x="56" y="55"/>
                  </a:cubicBezTo>
                  <a:cubicBezTo>
                    <a:pt x="390" y="55"/>
                    <a:pt x="390" y="55"/>
                    <a:pt x="390" y="55"/>
                  </a:cubicBezTo>
                  <a:cubicBezTo>
                    <a:pt x="390" y="170"/>
                    <a:pt x="390" y="170"/>
                    <a:pt x="390" y="170"/>
                  </a:cubicBezTo>
                  <a:cubicBezTo>
                    <a:pt x="506" y="170"/>
                    <a:pt x="506" y="170"/>
                    <a:pt x="506" y="170"/>
                  </a:cubicBezTo>
                  <a:cubicBezTo>
                    <a:pt x="508" y="175"/>
                    <a:pt x="508" y="175"/>
                    <a:pt x="508" y="175"/>
                  </a:cubicBezTo>
                  <a:cubicBezTo>
                    <a:pt x="508" y="218"/>
                    <a:pt x="508" y="218"/>
                    <a:pt x="508" y="218"/>
                  </a:cubicBezTo>
                  <a:cubicBezTo>
                    <a:pt x="509" y="218"/>
                    <a:pt x="510" y="218"/>
                    <a:pt x="511" y="218"/>
                  </a:cubicBezTo>
                  <a:cubicBezTo>
                    <a:pt x="529" y="220"/>
                    <a:pt x="547" y="224"/>
                    <a:pt x="563" y="230"/>
                  </a:cubicBezTo>
                  <a:cubicBezTo>
                    <a:pt x="563" y="150"/>
                    <a:pt x="563" y="150"/>
                    <a:pt x="563" y="150"/>
                  </a:cubicBezTo>
                  <a:cubicBezTo>
                    <a:pt x="413" y="0"/>
                    <a:pt x="413" y="0"/>
                    <a:pt x="413" y="0"/>
                  </a:cubicBezTo>
                  <a:cubicBezTo>
                    <a:pt x="0" y="0"/>
                    <a:pt x="0" y="0"/>
                    <a:pt x="0" y="0"/>
                  </a:cubicBezTo>
                  <a:cubicBezTo>
                    <a:pt x="0" y="708"/>
                    <a:pt x="0" y="708"/>
                    <a:pt x="0" y="708"/>
                  </a:cubicBezTo>
                  <a:cubicBezTo>
                    <a:pt x="563" y="708"/>
                    <a:pt x="563" y="708"/>
                    <a:pt x="563" y="708"/>
                  </a:cubicBezTo>
                  <a:cubicBezTo>
                    <a:pt x="563" y="622"/>
                    <a:pt x="563" y="622"/>
                    <a:pt x="563" y="622"/>
                  </a:cubicBezTo>
                  <a:cubicBezTo>
                    <a:pt x="549" y="606"/>
                    <a:pt x="549" y="606"/>
                    <a:pt x="549" y="606"/>
                  </a:cubicBezTo>
                  <a:cubicBezTo>
                    <a:pt x="536" y="610"/>
                    <a:pt x="522" y="613"/>
                    <a:pt x="508" y="6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41">
              <a:extLst>
                <a:ext uri="{FF2B5EF4-FFF2-40B4-BE49-F238E27FC236}">
                  <a16:creationId xmlns:a16="http://schemas.microsoft.com/office/drawing/2014/main" id="{863D7B28-0108-4D12-BCA7-8E8A0B4ADFBD}"/>
                </a:ext>
              </a:extLst>
            </p:cNvPr>
            <p:cNvSpPr>
              <a:spLocks/>
            </p:cNvSpPr>
            <p:nvPr/>
          </p:nvSpPr>
          <p:spPr bwMode="auto">
            <a:xfrm>
              <a:off x="-920750" y="4062413"/>
              <a:ext cx="850899" cy="196847"/>
            </a:xfrm>
            <a:custGeom>
              <a:avLst/>
              <a:gdLst>
                <a:gd name="T0" fmla="*/ 0 w 226"/>
                <a:gd name="T1" fmla="*/ 0 h 52"/>
                <a:gd name="T2" fmla="*/ 0 w 226"/>
                <a:gd name="T3" fmla="*/ 52 h 52"/>
                <a:gd name="T4" fmla="*/ 202 w 226"/>
                <a:gd name="T5" fmla="*/ 52 h 52"/>
                <a:gd name="T6" fmla="*/ 226 w 226"/>
                <a:gd name="T7" fmla="*/ 0 h 52"/>
                <a:gd name="T8" fmla="*/ 0 w 226"/>
                <a:gd name="T9" fmla="*/ 0 h 52"/>
              </a:gdLst>
              <a:ahLst/>
              <a:cxnLst>
                <a:cxn ang="0">
                  <a:pos x="T0" y="T1"/>
                </a:cxn>
                <a:cxn ang="0">
                  <a:pos x="T2" y="T3"/>
                </a:cxn>
                <a:cxn ang="0">
                  <a:pos x="T4" y="T5"/>
                </a:cxn>
                <a:cxn ang="0">
                  <a:pos x="T6" y="T7"/>
                </a:cxn>
                <a:cxn ang="0">
                  <a:pos x="T8" y="T9"/>
                </a:cxn>
              </a:cxnLst>
              <a:rect l="0" t="0" r="r" b="b"/>
              <a:pathLst>
                <a:path w="226" h="52">
                  <a:moveTo>
                    <a:pt x="0" y="0"/>
                  </a:moveTo>
                  <a:cubicBezTo>
                    <a:pt x="0" y="52"/>
                    <a:pt x="0" y="52"/>
                    <a:pt x="0" y="52"/>
                  </a:cubicBezTo>
                  <a:cubicBezTo>
                    <a:pt x="202" y="52"/>
                    <a:pt x="202" y="52"/>
                    <a:pt x="202" y="52"/>
                  </a:cubicBezTo>
                  <a:cubicBezTo>
                    <a:pt x="207" y="33"/>
                    <a:pt x="215" y="16"/>
                    <a:pt x="22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42">
              <a:extLst>
                <a:ext uri="{FF2B5EF4-FFF2-40B4-BE49-F238E27FC236}">
                  <a16:creationId xmlns:a16="http://schemas.microsoft.com/office/drawing/2014/main" id="{0941BC64-653B-46B8-B2AC-E5581ED939FF}"/>
                </a:ext>
              </a:extLst>
            </p:cNvPr>
            <p:cNvSpPr>
              <a:spLocks/>
            </p:cNvSpPr>
            <p:nvPr/>
          </p:nvSpPr>
          <p:spPr bwMode="auto">
            <a:xfrm>
              <a:off x="-920750" y="4481513"/>
              <a:ext cx="760413" cy="195262"/>
            </a:xfrm>
            <a:custGeom>
              <a:avLst/>
              <a:gdLst>
                <a:gd name="T0" fmla="*/ 0 w 202"/>
                <a:gd name="T1" fmla="*/ 0 h 52"/>
                <a:gd name="T2" fmla="*/ 0 w 202"/>
                <a:gd name="T3" fmla="*/ 52 h 52"/>
                <a:gd name="T4" fmla="*/ 202 w 202"/>
                <a:gd name="T5" fmla="*/ 52 h 52"/>
                <a:gd name="T6" fmla="*/ 194 w 202"/>
                <a:gd name="T7" fmla="*/ 0 h 52"/>
                <a:gd name="T8" fmla="*/ 0 w 202"/>
                <a:gd name="T9" fmla="*/ 0 h 52"/>
              </a:gdLst>
              <a:ahLst/>
              <a:cxnLst>
                <a:cxn ang="0">
                  <a:pos x="T0" y="T1"/>
                </a:cxn>
                <a:cxn ang="0">
                  <a:pos x="T2" y="T3"/>
                </a:cxn>
                <a:cxn ang="0">
                  <a:pos x="T4" y="T5"/>
                </a:cxn>
                <a:cxn ang="0">
                  <a:pos x="T6" y="T7"/>
                </a:cxn>
                <a:cxn ang="0">
                  <a:pos x="T8" y="T9"/>
                </a:cxn>
              </a:cxnLst>
              <a:rect l="0" t="0" r="r" b="b"/>
              <a:pathLst>
                <a:path w="202" h="52">
                  <a:moveTo>
                    <a:pt x="0" y="0"/>
                  </a:moveTo>
                  <a:cubicBezTo>
                    <a:pt x="0" y="52"/>
                    <a:pt x="0" y="52"/>
                    <a:pt x="0" y="52"/>
                  </a:cubicBezTo>
                  <a:cubicBezTo>
                    <a:pt x="202" y="52"/>
                    <a:pt x="202" y="52"/>
                    <a:pt x="202" y="52"/>
                  </a:cubicBezTo>
                  <a:cubicBezTo>
                    <a:pt x="197" y="35"/>
                    <a:pt x="194" y="18"/>
                    <a:pt x="194"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43">
              <a:extLst>
                <a:ext uri="{FF2B5EF4-FFF2-40B4-BE49-F238E27FC236}">
                  <a16:creationId xmlns:a16="http://schemas.microsoft.com/office/drawing/2014/main" id="{7FAFD042-7C78-4C43-8695-72587E13FBB9}"/>
                </a:ext>
              </a:extLst>
            </p:cNvPr>
            <p:cNvSpPr>
              <a:spLocks/>
            </p:cNvSpPr>
            <p:nvPr/>
          </p:nvSpPr>
          <p:spPr bwMode="auto">
            <a:xfrm>
              <a:off x="141288" y="4062413"/>
              <a:ext cx="296863" cy="260350"/>
            </a:xfrm>
            <a:custGeom>
              <a:avLst/>
              <a:gdLst>
                <a:gd name="T0" fmla="*/ 63 w 79"/>
                <a:gd name="T1" fmla="*/ 0 h 69"/>
                <a:gd name="T2" fmla="*/ 7 w 79"/>
                <a:gd name="T3" fmla="*/ 52 h 69"/>
                <a:gd name="T4" fmla="*/ 0 w 79"/>
                <a:gd name="T5" fmla="*/ 69 h 69"/>
                <a:gd name="T6" fmla="*/ 79 w 79"/>
                <a:gd name="T7" fmla="*/ 69 h 69"/>
                <a:gd name="T8" fmla="*/ 79 w 79"/>
                <a:gd name="T9" fmla="*/ 52 h 69"/>
                <a:gd name="T10" fmla="*/ 79 w 79"/>
                <a:gd name="T11" fmla="*/ 0 h 69"/>
                <a:gd name="T12" fmla="*/ 63 w 7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79" h="69">
                  <a:moveTo>
                    <a:pt x="63" y="0"/>
                  </a:moveTo>
                  <a:cubicBezTo>
                    <a:pt x="39" y="10"/>
                    <a:pt x="19" y="29"/>
                    <a:pt x="7" y="52"/>
                  </a:cubicBezTo>
                  <a:cubicBezTo>
                    <a:pt x="4" y="57"/>
                    <a:pt x="2" y="63"/>
                    <a:pt x="0" y="69"/>
                  </a:cubicBezTo>
                  <a:cubicBezTo>
                    <a:pt x="79" y="69"/>
                    <a:pt x="79" y="69"/>
                    <a:pt x="79" y="69"/>
                  </a:cubicBezTo>
                  <a:cubicBezTo>
                    <a:pt x="79" y="52"/>
                    <a:pt x="79" y="52"/>
                    <a:pt x="79" y="52"/>
                  </a:cubicBezTo>
                  <a:cubicBezTo>
                    <a:pt x="79" y="0"/>
                    <a:pt x="79" y="0"/>
                    <a:pt x="79" y="0"/>
                  </a:cubicBezTo>
                  <a:lnTo>
                    <a:pt x="6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44">
              <a:extLst>
                <a:ext uri="{FF2B5EF4-FFF2-40B4-BE49-F238E27FC236}">
                  <a16:creationId xmlns:a16="http://schemas.microsoft.com/office/drawing/2014/main" id="{5373B05B-603D-4F4C-A22A-36D981930186}"/>
                </a:ext>
              </a:extLst>
            </p:cNvPr>
            <p:cNvSpPr>
              <a:spLocks/>
            </p:cNvSpPr>
            <p:nvPr/>
          </p:nvSpPr>
          <p:spPr bwMode="auto">
            <a:xfrm>
              <a:off x="117475" y="4416425"/>
              <a:ext cx="320675" cy="323850"/>
            </a:xfrm>
            <a:custGeom>
              <a:avLst/>
              <a:gdLst>
                <a:gd name="T0" fmla="*/ 0 w 85"/>
                <a:gd name="T1" fmla="*/ 0 h 86"/>
                <a:gd name="T2" fmla="*/ 0 w 85"/>
                <a:gd name="T3" fmla="*/ 2 h 86"/>
                <a:gd name="T4" fmla="*/ 0 w 85"/>
                <a:gd name="T5" fmla="*/ 17 h 86"/>
                <a:gd name="T6" fmla="*/ 14 w 85"/>
                <a:gd name="T7" fmla="*/ 69 h 86"/>
                <a:gd name="T8" fmla="*/ 25 w 85"/>
                <a:gd name="T9" fmla="*/ 86 h 86"/>
                <a:gd name="T10" fmla="*/ 85 w 85"/>
                <a:gd name="T11" fmla="*/ 86 h 86"/>
                <a:gd name="T12" fmla="*/ 85 w 85"/>
                <a:gd name="T13" fmla="*/ 69 h 86"/>
                <a:gd name="T14" fmla="*/ 85 w 85"/>
                <a:gd name="T15" fmla="*/ 17 h 86"/>
                <a:gd name="T16" fmla="*/ 85 w 85"/>
                <a:gd name="T17" fmla="*/ 0 h 86"/>
                <a:gd name="T18" fmla="*/ 0 w 85"/>
                <a:gd name="T1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86">
                  <a:moveTo>
                    <a:pt x="0" y="0"/>
                  </a:moveTo>
                  <a:cubicBezTo>
                    <a:pt x="0" y="1"/>
                    <a:pt x="0" y="1"/>
                    <a:pt x="0" y="2"/>
                  </a:cubicBezTo>
                  <a:cubicBezTo>
                    <a:pt x="0" y="7"/>
                    <a:pt x="0" y="12"/>
                    <a:pt x="0" y="17"/>
                  </a:cubicBezTo>
                  <a:cubicBezTo>
                    <a:pt x="0" y="35"/>
                    <a:pt x="5" y="53"/>
                    <a:pt x="14" y="69"/>
                  </a:cubicBezTo>
                  <a:cubicBezTo>
                    <a:pt x="17" y="75"/>
                    <a:pt x="21" y="81"/>
                    <a:pt x="25" y="86"/>
                  </a:cubicBezTo>
                  <a:cubicBezTo>
                    <a:pt x="85" y="86"/>
                    <a:pt x="85" y="86"/>
                    <a:pt x="85" y="86"/>
                  </a:cubicBezTo>
                  <a:cubicBezTo>
                    <a:pt x="85" y="69"/>
                    <a:pt x="85" y="69"/>
                    <a:pt x="85" y="69"/>
                  </a:cubicBezTo>
                  <a:cubicBezTo>
                    <a:pt x="85" y="17"/>
                    <a:pt x="85" y="17"/>
                    <a:pt x="85" y="17"/>
                  </a:cubicBezTo>
                  <a:cubicBezTo>
                    <a:pt x="85" y="0"/>
                    <a:pt x="85" y="0"/>
                    <a:pt x="85"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45">
              <a:extLst>
                <a:ext uri="{FF2B5EF4-FFF2-40B4-BE49-F238E27FC236}">
                  <a16:creationId xmlns:a16="http://schemas.microsoft.com/office/drawing/2014/main" id="{91AAEAEC-137E-4E14-9762-2ACBA4469FC3}"/>
                </a:ext>
              </a:extLst>
            </p:cNvPr>
            <p:cNvSpPr>
              <a:spLocks/>
            </p:cNvSpPr>
            <p:nvPr/>
          </p:nvSpPr>
          <p:spPr bwMode="auto">
            <a:xfrm>
              <a:off x="-920750" y="4899025"/>
              <a:ext cx="1073150" cy="195262"/>
            </a:xfrm>
            <a:custGeom>
              <a:avLst/>
              <a:gdLst>
                <a:gd name="T0" fmla="*/ 241 w 285"/>
                <a:gd name="T1" fmla="*/ 12 h 52"/>
                <a:gd name="T2" fmla="*/ 231 w 285"/>
                <a:gd name="T3" fmla="*/ 0 h 52"/>
                <a:gd name="T4" fmla="*/ 0 w 285"/>
                <a:gd name="T5" fmla="*/ 0 h 52"/>
                <a:gd name="T6" fmla="*/ 0 w 285"/>
                <a:gd name="T7" fmla="*/ 52 h 52"/>
                <a:gd name="T8" fmla="*/ 285 w 285"/>
                <a:gd name="T9" fmla="*/ 52 h 52"/>
                <a:gd name="T10" fmla="*/ 241 w 285"/>
                <a:gd name="T11" fmla="*/ 12 h 52"/>
              </a:gdLst>
              <a:ahLst/>
              <a:cxnLst>
                <a:cxn ang="0">
                  <a:pos x="T0" y="T1"/>
                </a:cxn>
                <a:cxn ang="0">
                  <a:pos x="T2" y="T3"/>
                </a:cxn>
                <a:cxn ang="0">
                  <a:pos x="T4" y="T5"/>
                </a:cxn>
                <a:cxn ang="0">
                  <a:pos x="T6" y="T7"/>
                </a:cxn>
                <a:cxn ang="0">
                  <a:pos x="T8" y="T9"/>
                </a:cxn>
                <a:cxn ang="0">
                  <a:pos x="T10" y="T11"/>
                </a:cxn>
              </a:cxnLst>
              <a:rect l="0" t="0" r="r" b="b"/>
              <a:pathLst>
                <a:path w="285" h="52">
                  <a:moveTo>
                    <a:pt x="241" y="12"/>
                  </a:moveTo>
                  <a:cubicBezTo>
                    <a:pt x="237" y="8"/>
                    <a:pt x="234" y="4"/>
                    <a:pt x="231" y="0"/>
                  </a:cubicBezTo>
                  <a:cubicBezTo>
                    <a:pt x="0" y="0"/>
                    <a:pt x="0" y="0"/>
                    <a:pt x="0" y="0"/>
                  </a:cubicBezTo>
                  <a:cubicBezTo>
                    <a:pt x="0" y="52"/>
                    <a:pt x="0" y="52"/>
                    <a:pt x="0" y="52"/>
                  </a:cubicBezTo>
                  <a:cubicBezTo>
                    <a:pt x="285" y="52"/>
                    <a:pt x="285" y="52"/>
                    <a:pt x="285" y="52"/>
                  </a:cubicBezTo>
                  <a:cubicBezTo>
                    <a:pt x="269" y="41"/>
                    <a:pt x="254" y="28"/>
                    <a:pt x="24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46">
              <a:extLst>
                <a:ext uri="{FF2B5EF4-FFF2-40B4-BE49-F238E27FC236}">
                  <a16:creationId xmlns:a16="http://schemas.microsoft.com/office/drawing/2014/main" id="{05DCB447-4A2A-479B-80F1-1FFFC3ACA8A7}"/>
                </a:ext>
              </a:extLst>
            </p:cNvPr>
            <p:cNvSpPr>
              <a:spLocks/>
            </p:cNvSpPr>
            <p:nvPr/>
          </p:nvSpPr>
          <p:spPr bwMode="auto">
            <a:xfrm>
              <a:off x="377825" y="4040188"/>
              <a:ext cx="60325" cy="22225"/>
            </a:xfrm>
            <a:custGeom>
              <a:avLst/>
              <a:gdLst>
                <a:gd name="T0" fmla="*/ 16 w 16"/>
                <a:gd name="T1" fmla="*/ 6 h 6"/>
                <a:gd name="T2" fmla="*/ 16 w 16"/>
                <a:gd name="T3" fmla="*/ 0 h 6"/>
                <a:gd name="T4" fmla="*/ 0 w 16"/>
                <a:gd name="T5" fmla="*/ 6 h 6"/>
                <a:gd name="T6" fmla="*/ 16 w 16"/>
                <a:gd name="T7" fmla="*/ 6 h 6"/>
              </a:gdLst>
              <a:ahLst/>
              <a:cxnLst>
                <a:cxn ang="0">
                  <a:pos x="T0" y="T1"/>
                </a:cxn>
                <a:cxn ang="0">
                  <a:pos x="T2" y="T3"/>
                </a:cxn>
                <a:cxn ang="0">
                  <a:pos x="T4" y="T5"/>
                </a:cxn>
                <a:cxn ang="0">
                  <a:pos x="T6" y="T7"/>
                </a:cxn>
              </a:cxnLst>
              <a:rect l="0" t="0" r="r" b="b"/>
              <a:pathLst>
                <a:path w="16" h="6">
                  <a:moveTo>
                    <a:pt x="16" y="6"/>
                  </a:moveTo>
                  <a:cubicBezTo>
                    <a:pt x="16" y="0"/>
                    <a:pt x="16" y="0"/>
                    <a:pt x="16" y="0"/>
                  </a:cubicBezTo>
                  <a:cubicBezTo>
                    <a:pt x="11" y="1"/>
                    <a:pt x="5" y="3"/>
                    <a:pt x="0" y="6"/>
                  </a:cubicBezTo>
                  <a:lnTo>
                    <a:pt x="1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47">
              <a:extLst>
                <a:ext uri="{FF2B5EF4-FFF2-40B4-BE49-F238E27FC236}">
                  <a16:creationId xmlns:a16="http://schemas.microsoft.com/office/drawing/2014/main" id="{46AB6000-C8AA-4765-B1B0-D993591DAC90}"/>
                </a:ext>
              </a:extLst>
            </p:cNvPr>
            <p:cNvSpPr>
              <a:spLocks noEditPoints="1"/>
            </p:cNvSpPr>
            <p:nvPr/>
          </p:nvSpPr>
          <p:spPr bwMode="auto">
            <a:xfrm>
              <a:off x="-130175" y="3776663"/>
              <a:ext cx="1595438" cy="1724025"/>
            </a:xfrm>
            <a:custGeom>
              <a:avLst/>
              <a:gdLst>
                <a:gd name="T0" fmla="*/ 408 w 424"/>
                <a:gd name="T1" fmla="*/ 356 h 458"/>
                <a:gd name="T2" fmla="*/ 340 w 424"/>
                <a:gd name="T3" fmla="*/ 276 h 458"/>
                <a:gd name="T4" fmla="*/ 365 w 424"/>
                <a:gd name="T5" fmla="*/ 199 h 458"/>
                <a:gd name="T6" fmla="*/ 323 w 424"/>
                <a:gd name="T7" fmla="*/ 65 h 458"/>
                <a:gd name="T8" fmla="*/ 252 w 424"/>
                <a:gd name="T9" fmla="*/ 14 h 458"/>
                <a:gd name="T10" fmla="*/ 198 w 424"/>
                <a:gd name="T11" fmla="*/ 1 h 458"/>
                <a:gd name="T12" fmla="*/ 197 w 424"/>
                <a:gd name="T13" fmla="*/ 1 h 458"/>
                <a:gd name="T14" fmla="*/ 183 w 424"/>
                <a:gd name="T15" fmla="*/ 0 h 458"/>
                <a:gd name="T16" fmla="*/ 49 w 424"/>
                <a:gd name="T17" fmla="*/ 59 h 458"/>
                <a:gd name="T18" fmla="*/ 38 w 424"/>
                <a:gd name="T19" fmla="*/ 72 h 458"/>
                <a:gd name="T20" fmla="*/ 35 w 424"/>
                <a:gd name="T21" fmla="*/ 76 h 458"/>
                <a:gd name="T22" fmla="*/ 9 w 424"/>
                <a:gd name="T23" fmla="*/ 128 h 458"/>
                <a:gd name="T24" fmla="*/ 1 w 424"/>
                <a:gd name="T25" fmla="*/ 167 h 458"/>
                <a:gd name="T26" fmla="*/ 0 w 424"/>
                <a:gd name="T27" fmla="*/ 187 h 458"/>
                <a:gd name="T28" fmla="*/ 9 w 424"/>
                <a:gd name="T29" fmla="*/ 239 h 458"/>
                <a:gd name="T30" fmla="*/ 41 w 424"/>
                <a:gd name="T31" fmla="*/ 298 h 458"/>
                <a:gd name="T32" fmla="*/ 43 w 424"/>
                <a:gd name="T33" fmla="*/ 300 h 458"/>
                <a:gd name="T34" fmla="*/ 108 w 424"/>
                <a:gd name="T35" fmla="*/ 350 h 458"/>
                <a:gd name="T36" fmla="*/ 167 w 424"/>
                <a:gd name="T37" fmla="*/ 365 h 458"/>
                <a:gd name="T38" fmla="*/ 183 w 424"/>
                <a:gd name="T39" fmla="*/ 365 h 458"/>
                <a:gd name="T40" fmla="*/ 197 w 424"/>
                <a:gd name="T41" fmla="*/ 365 h 458"/>
                <a:gd name="T42" fmla="*/ 243 w 424"/>
                <a:gd name="T43" fmla="*/ 355 h 458"/>
                <a:gd name="T44" fmla="*/ 252 w 424"/>
                <a:gd name="T45" fmla="*/ 365 h 458"/>
                <a:gd name="T46" fmla="*/ 314 w 424"/>
                <a:gd name="T47" fmla="*/ 435 h 458"/>
                <a:gd name="T48" fmla="*/ 355 w 424"/>
                <a:gd name="T49" fmla="*/ 457 h 458"/>
                <a:gd name="T50" fmla="*/ 362 w 424"/>
                <a:gd name="T51" fmla="*/ 458 h 458"/>
                <a:gd name="T52" fmla="*/ 401 w 424"/>
                <a:gd name="T53" fmla="*/ 443 h 458"/>
                <a:gd name="T54" fmla="*/ 423 w 424"/>
                <a:gd name="T55" fmla="*/ 401 h 458"/>
                <a:gd name="T56" fmla="*/ 408 w 424"/>
                <a:gd name="T57" fmla="*/ 356 h 458"/>
                <a:gd name="T58" fmla="*/ 316 w 424"/>
                <a:gd name="T59" fmla="*/ 194 h 458"/>
                <a:gd name="T60" fmla="*/ 252 w 424"/>
                <a:gd name="T61" fmla="*/ 297 h 458"/>
                <a:gd name="T62" fmla="*/ 197 w 424"/>
                <a:gd name="T63" fmla="*/ 316 h 458"/>
                <a:gd name="T64" fmla="*/ 183 w 424"/>
                <a:gd name="T65" fmla="*/ 317 h 458"/>
                <a:gd name="T66" fmla="*/ 171 w 424"/>
                <a:gd name="T67" fmla="*/ 316 h 458"/>
                <a:gd name="T68" fmla="*/ 151 w 424"/>
                <a:gd name="T69" fmla="*/ 313 h 458"/>
                <a:gd name="T70" fmla="*/ 115 w 424"/>
                <a:gd name="T71" fmla="*/ 298 h 458"/>
                <a:gd name="T72" fmla="*/ 71 w 424"/>
                <a:gd name="T73" fmla="*/ 256 h 458"/>
                <a:gd name="T74" fmla="*/ 62 w 424"/>
                <a:gd name="T75" fmla="*/ 239 h 458"/>
                <a:gd name="T76" fmla="*/ 50 w 424"/>
                <a:gd name="T77" fmla="*/ 187 h 458"/>
                <a:gd name="T78" fmla="*/ 50 w 424"/>
                <a:gd name="T79" fmla="*/ 171 h 458"/>
                <a:gd name="T80" fmla="*/ 50 w 424"/>
                <a:gd name="T81" fmla="*/ 170 h 458"/>
                <a:gd name="T82" fmla="*/ 55 w 424"/>
                <a:gd name="T83" fmla="*/ 145 h 458"/>
                <a:gd name="T84" fmla="*/ 61 w 424"/>
                <a:gd name="T85" fmla="*/ 128 h 458"/>
                <a:gd name="T86" fmla="*/ 104 w 424"/>
                <a:gd name="T87" fmla="*/ 76 h 458"/>
                <a:gd name="T88" fmla="*/ 135 w 424"/>
                <a:gd name="T89" fmla="*/ 59 h 458"/>
                <a:gd name="T90" fmla="*/ 183 w 424"/>
                <a:gd name="T91" fmla="*/ 50 h 458"/>
                <a:gd name="T92" fmla="*/ 195 w 424"/>
                <a:gd name="T93" fmla="*/ 50 h 458"/>
                <a:gd name="T94" fmla="*/ 197 w 424"/>
                <a:gd name="T95" fmla="*/ 50 h 458"/>
                <a:gd name="T96" fmla="*/ 252 w 424"/>
                <a:gd name="T97" fmla="*/ 68 h 458"/>
                <a:gd name="T98" fmla="*/ 316 w 424"/>
                <a:gd name="T99" fmla="*/ 194 h 458"/>
                <a:gd name="T100" fmla="*/ 388 w 424"/>
                <a:gd name="T101" fmla="*/ 424 h 458"/>
                <a:gd name="T102" fmla="*/ 376 w 424"/>
                <a:gd name="T103" fmla="*/ 423 h 458"/>
                <a:gd name="T104" fmla="*/ 377 w 424"/>
                <a:gd name="T105" fmla="*/ 411 h 458"/>
                <a:gd name="T106" fmla="*/ 385 w 424"/>
                <a:gd name="T107" fmla="*/ 395 h 458"/>
                <a:gd name="T108" fmla="*/ 379 w 424"/>
                <a:gd name="T109" fmla="*/ 382 h 458"/>
                <a:gd name="T110" fmla="*/ 337 w 424"/>
                <a:gd name="T111" fmla="*/ 331 h 458"/>
                <a:gd name="T112" fmla="*/ 338 w 424"/>
                <a:gd name="T113" fmla="*/ 318 h 458"/>
                <a:gd name="T114" fmla="*/ 350 w 424"/>
                <a:gd name="T115" fmla="*/ 319 h 458"/>
                <a:gd name="T116" fmla="*/ 393 w 424"/>
                <a:gd name="T117" fmla="*/ 371 h 458"/>
                <a:gd name="T118" fmla="*/ 401 w 424"/>
                <a:gd name="T119" fmla="*/ 395 h 458"/>
                <a:gd name="T120" fmla="*/ 388 w 424"/>
                <a:gd name="T121" fmla="*/ 424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4" h="458">
                  <a:moveTo>
                    <a:pt x="408" y="356"/>
                  </a:moveTo>
                  <a:cubicBezTo>
                    <a:pt x="408" y="356"/>
                    <a:pt x="408" y="356"/>
                    <a:pt x="340" y="276"/>
                  </a:cubicBezTo>
                  <a:cubicBezTo>
                    <a:pt x="354" y="252"/>
                    <a:pt x="363" y="227"/>
                    <a:pt x="365" y="199"/>
                  </a:cubicBezTo>
                  <a:cubicBezTo>
                    <a:pt x="369" y="150"/>
                    <a:pt x="354" y="103"/>
                    <a:pt x="323" y="65"/>
                  </a:cubicBezTo>
                  <a:cubicBezTo>
                    <a:pt x="303" y="43"/>
                    <a:pt x="279" y="25"/>
                    <a:pt x="252" y="14"/>
                  </a:cubicBezTo>
                  <a:cubicBezTo>
                    <a:pt x="235" y="7"/>
                    <a:pt x="217" y="3"/>
                    <a:pt x="198" y="1"/>
                  </a:cubicBezTo>
                  <a:cubicBezTo>
                    <a:pt x="198" y="1"/>
                    <a:pt x="198" y="1"/>
                    <a:pt x="197" y="1"/>
                  </a:cubicBezTo>
                  <a:cubicBezTo>
                    <a:pt x="193" y="0"/>
                    <a:pt x="188" y="0"/>
                    <a:pt x="183" y="0"/>
                  </a:cubicBezTo>
                  <a:cubicBezTo>
                    <a:pt x="131" y="0"/>
                    <a:pt x="83" y="23"/>
                    <a:pt x="49" y="59"/>
                  </a:cubicBezTo>
                  <a:cubicBezTo>
                    <a:pt x="45" y="63"/>
                    <a:pt x="42" y="67"/>
                    <a:pt x="38" y="72"/>
                  </a:cubicBezTo>
                  <a:cubicBezTo>
                    <a:pt x="37" y="73"/>
                    <a:pt x="36" y="74"/>
                    <a:pt x="35" y="76"/>
                  </a:cubicBezTo>
                  <a:cubicBezTo>
                    <a:pt x="24" y="91"/>
                    <a:pt x="15" y="109"/>
                    <a:pt x="9" y="128"/>
                  </a:cubicBezTo>
                  <a:cubicBezTo>
                    <a:pt x="5" y="140"/>
                    <a:pt x="2" y="153"/>
                    <a:pt x="1" y="167"/>
                  </a:cubicBezTo>
                  <a:cubicBezTo>
                    <a:pt x="0" y="173"/>
                    <a:pt x="0" y="180"/>
                    <a:pt x="0" y="187"/>
                  </a:cubicBezTo>
                  <a:cubicBezTo>
                    <a:pt x="0" y="205"/>
                    <a:pt x="3" y="222"/>
                    <a:pt x="9" y="239"/>
                  </a:cubicBezTo>
                  <a:cubicBezTo>
                    <a:pt x="16" y="260"/>
                    <a:pt x="27" y="280"/>
                    <a:pt x="41" y="298"/>
                  </a:cubicBezTo>
                  <a:cubicBezTo>
                    <a:pt x="42" y="299"/>
                    <a:pt x="43" y="299"/>
                    <a:pt x="43" y="300"/>
                  </a:cubicBezTo>
                  <a:cubicBezTo>
                    <a:pt x="61" y="322"/>
                    <a:pt x="83" y="339"/>
                    <a:pt x="108" y="350"/>
                  </a:cubicBezTo>
                  <a:cubicBezTo>
                    <a:pt x="127" y="358"/>
                    <a:pt x="146" y="363"/>
                    <a:pt x="167" y="365"/>
                  </a:cubicBezTo>
                  <a:cubicBezTo>
                    <a:pt x="172" y="365"/>
                    <a:pt x="177" y="365"/>
                    <a:pt x="183" y="365"/>
                  </a:cubicBezTo>
                  <a:cubicBezTo>
                    <a:pt x="187" y="365"/>
                    <a:pt x="192" y="365"/>
                    <a:pt x="197" y="365"/>
                  </a:cubicBezTo>
                  <a:cubicBezTo>
                    <a:pt x="213" y="363"/>
                    <a:pt x="229" y="360"/>
                    <a:pt x="243" y="355"/>
                  </a:cubicBezTo>
                  <a:cubicBezTo>
                    <a:pt x="243" y="355"/>
                    <a:pt x="243" y="355"/>
                    <a:pt x="252" y="365"/>
                  </a:cubicBezTo>
                  <a:cubicBezTo>
                    <a:pt x="261" y="375"/>
                    <a:pt x="279" y="395"/>
                    <a:pt x="314" y="435"/>
                  </a:cubicBezTo>
                  <a:cubicBezTo>
                    <a:pt x="325" y="448"/>
                    <a:pt x="340" y="456"/>
                    <a:pt x="355" y="457"/>
                  </a:cubicBezTo>
                  <a:cubicBezTo>
                    <a:pt x="357" y="457"/>
                    <a:pt x="360" y="458"/>
                    <a:pt x="362" y="458"/>
                  </a:cubicBezTo>
                  <a:cubicBezTo>
                    <a:pt x="376" y="458"/>
                    <a:pt x="390" y="453"/>
                    <a:pt x="401" y="443"/>
                  </a:cubicBezTo>
                  <a:cubicBezTo>
                    <a:pt x="414" y="432"/>
                    <a:pt x="422" y="417"/>
                    <a:pt x="423" y="401"/>
                  </a:cubicBezTo>
                  <a:cubicBezTo>
                    <a:pt x="424" y="385"/>
                    <a:pt x="419" y="369"/>
                    <a:pt x="408" y="356"/>
                  </a:cubicBezTo>
                  <a:close/>
                  <a:moveTo>
                    <a:pt x="316" y="194"/>
                  </a:moveTo>
                  <a:cubicBezTo>
                    <a:pt x="312" y="238"/>
                    <a:pt x="288" y="275"/>
                    <a:pt x="252" y="297"/>
                  </a:cubicBezTo>
                  <a:cubicBezTo>
                    <a:pt x="236" y="307"/>
                    <a:pt x="217" y="314"/>
                    <a:pt x="197" y="316"/>
                  </a:cubicBezTo>
                  <a:cubicBezTo>
                    <a:pt x="193" y="316"/>
                    <a:pt x="188" y="317"/>
                    <a:pt x="183" y="317"/>
                  </a:cubicBezTo>
                  <a:cubicBezTo>
                    <a:pt x="179" y="317"/>
                    <a:pt x="175" y="316"/>
                    <a:pt x="171" y="316"/>
                  </a:cubicBezTo>
                  <a:cubicBezTo>
                    <a:pt x="164" y="315"/>
                    <a:pt x="158" y="314"/>
                    <a:pt x="151" y="313"/>
                  </a:cubicBezTo>
                  <a:cubicBezTo>
                    <a:pt x="138" y="310"/>
                    <a:pt x="126" y="305"/>
                    <a:pt x="115" y="298"/>
                  </a:cubicBezTo>
                  <a:cubicBezTo>
                    <a:pt x="97" y="287"/>
                    <a:pt x="82" y="273"/>
                    <a:pt x="71" y="256"/>
                  </a:cubicBezTo>
                  <a:cubicBezTo>
                    <a:pt x="68" y="251"/>
                    <a:pt x="64" y="245"/>
                    <a:pt x="62" y="239"/>
                  </a:cubicBezTo>
                  <a:cubicBezTo>
                    <a:pt x="54" y="223"/>
                    <a:pt x="50" y="205"/>
                    <a:pt x="50" y="187"/>
                  </a:cubicBezTo>
                  <a:cubicBezTo>
                    <a:pt x="50" y="182"/>
                    <a:pt x="50" y="176"/>
                    <a:pt x="50" y="171"/>
                  </a:cubicBezTo>
                  <a:cubicBezTo>
                    <a:pt x="50" y="171"/>
                    <a:pt x="50" y="170"/>
                    <a:pt x="50" y="170"/>
                  </a:cubicBezTo>
                  <a:cubicBezTo>
                    <a:pt x="51" y="161"/>
                    <a:pt x="53" y="153"/>
                    <a:pt x="55" y="145"/>
                  </a:cubicBezTo>
                  <a:cubicBezTo>
                    <a:pt x="57" y="139"/>
                    <a:pt x="59" y="133"/>
                    <a:pt x="61" y="128"/>
                  </a:cubicBezTo>
                  <a:cubicBezTo>
                    <a:pt x="71" y="107"/>
                    <a:pt x="85" y="89"/>
                    <a:pt x="104" y="76"/>
                  </a:cubicBezTo>
                  <a:cubicBezTo>
                    <a:pt x="113" y="69"/>
                    <a:pt x="123" y="63"/>
                    <a:pt x="135" y="59"/>
                  </a:cubicBezTo>
                  <a:cubicBezTo>
                    <a:pt x="149" y="53"/>
                    <a:pt x="166" y="50"/>
                    <a:pt x="183" y="50"/>
                  </a:cubicBezTo>
                  <a:cubicBezTo>
                    <a:pt x="187" y="50"/>
                    <a:pt x="190" y="50"/>
                    <a:pt x="195" y="50"/>
                  </a:cubicBezTo>
                  <a:cubicBezTo>
                    <a:pt x="196" y="50"/>
                    <a:pt x="197" y="50"/>
                    <a:pt x="197" y="50"/>
                  </a:cubicBezTo>
                  <a:cubicBezTo>
                    <a:pt x="218" y="52"/>
                    <a:pt x="236" y="58"/>
                    <a:pt x="252" y="68"/>
                  </a:cubicBezTo>
                  <a:cubicBezTo>
                    <a:pt x="294" y="94"/>
                    <a:pt x="321" y="142"/>
                    <a:pt x="316" y="194"/>
                  </a:cubicBezTo>
                  <a:close/>
                  <a:moveTo>
                    <a:pt x="388" y="424"/>
                  </a:moveTo>
                  <a:cubicBezTo>
                    <a:pt x="384" y="429"/>
                    <a:pt x="378" y="425"/>
                    <a:pt x="376" y="423"/>
                  </a:cubicBezTo>
                  <a:cubicBezTo>
                    <a:pt x="373" y="420"/>
                    <a:pt x="373" y="415"/>
                    <a:pt x="377" y="411"/>
                  </a:cubicBezTo>
                  <a:cubicBezTo>
                    <a:pt x="382" y="408"/>
                    <a:pt x="385" y="401"/>
                    <a:pt x="385" y="395"/>
                  </a:cubicBezTo>
                  <a:cubicBezTo>
                    <a:pt x="385" y="391"/>
                    <a:pt x="383" y="386"/>
                    <a:pt x="379" y="382"/>
                  </a:cubicBezTo>
                  <a:cubicBezTo>
                    <a:pt x="379" y="382"/>
                    <a:pt x="379" y="382"/>
                    <a:pt x="337" y="331"/>
                  </a:cubicBezTo>
                  <a:cubicBezTo>
                    <a:pt x="333" y="327"/>
                    <a:pt x="334" y="322"/>
                    <a:pt x="338" y="318"/>
                  </a:cubicBezTo>
                  <a:cubicBezTo>
                    <a:pt x="341" y="316"/>
                    <a:pt x="347" y="316"/>
                    <a:pt x="350" y="319"/>
                  </a:cubicBezTo>
                  <a:cubicBezTo>
                    <a:pt x="350" y="319"/>
                    <a:pt x="350" y="319"/>
                    <a:pt x="393" y="371"/>
                  </a:cubicBezTo>
                  <a:cubicBezTo>
                    <a:pt x="399" y="378"/>
                    <a:pt x="401" y="387"/>
                    <a:pt x="401" y="395"/>
                  </a:cubicBezTo>
                  <a:cubicBezTo>
                    <a:pt x="401" y="407"/>
                    <a:pt x="397" y="417"/>
                    <a:pt x="388" y="4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1" name="Group 60">
            <a:extLst>
              <a:ext uri="{FF2B5EF4-FFF2-40B4-BE49-F238E27FC236}">
                <a16:creationId xmlns:a16="http://schemas.microsoft.com/office/drawing/2014/main" id="{CBD3E2E5-DEF3-4FDD-9C84-CBFBCAA9118C}"/>
              </a:ext>
            </a:extLst>
          </p:cNvPr>
          <p:cNvGrpSpPr>
            <a:grpSpLocks noChangeAspect="1"/>
          </p:cNvGrpSpPr>
          <p:nvPr/>
        </p:nvGrpSpPr>
        <p:grpSpPr>
          <a:xfrm>
            <a:off x="396524" y="4891982"/>
            <a:ext cx="365773" cy="406515"/>
            <a:chOff x="-1471613" y="3657600"/>
            <a:chExt cx="1254126" cy="1393825"/>
          </a:xfrm>
          <a:solidFill>
            <a:schemeClr val="bg1"/>
          </a:solidFill>
        </p:grpSpPr>
        <p:sp>
          <p:nvSpPr>
            <p:cNvPr id="62" name="Freeform 5">
              <a:extLst>
                <a:ext uri="{FF2B5EF4-FFF2-40B4-BE49-F238E27FC236}">
                  <a16:creationId xmlns:a16="http://schemas.microsoft.com/office/drawing/2014/main" id="{158FB628-2AC0-4AF7-8F2D-562C330A97EC}"/>
                </a:ext>
              </a:extLst>
            </p:cNvPr>
            <p:cNvSpPr>
              <a:spLocks/>
            </p:cNvSpPr>
            <p:nvPr/>
          </p:nvSpPr>
          <p:spPr bwMode="auto">
            <a:xfrm>
              <a:off x="-1169988" y="3657600"/>
              <a:ext cx="646113" cy="509588"/>
            </a:xfrm>
            <a:custGeom>
              <a:avLst/>
              <a:gdLst>
                <a:gd name="T0" fmla="*/ 387 w 393"/>
                <a:gd name="T1" fmla="*/ 246 h 310"/>
                <a:gd name="T2" fmla="*/ 393 w 393"/>
                <a:gd name="T3" fmla="*/ 197 h 310"/>
                <a:gd name="T4" fmla="*/ 196 w 393"/>
                <a:gd name="T5" fmla="*/ 0 h 310"/>
                <a:gd name="T6" fmla="*/ 0 w 393"/>
                <a:gd name="T7" fmla="*/ 197 h 310"/>
                <a:gd name="T8" fmla="*/ 6 w 393"/>
                <a:gd name="T9" fmla="*/ 246 h 310"/>
                <a:gd name="T10" fmla="*/ 201 w 393"/>
                <a:gd name="T11" fmla="*/ 310 h 310"/>
                <a:gd name="T12" fmla="*/ 387 w 393"/>
                <a:gd name="T13" fmla="*/ 246 h 310"/>
              </a:gdLst>
              <a:ahLst/>
              <a:cxnLst>
                <a:cxn ang="0">
                  <a:pos x="T0" y="T1"/>
                </a:cxn>
                <a:cxn ang="0">
                  <a:pos x="T2" y="T3"/>
                </a:cxn>
                <a:cxn ang="0">
                  <a:pos x="T4" y="T5"/>
                </a:cxn>
                <a:cxn ang="0">
                  <a:pos x="T6" y="T7"/>
                </a:cxn>
                <a:cxn ang="0">
                  <a:pos x="T8" y="T9"/>
                </a:cxn>
                <a:cxn ang="0">
                  <a:pos x="T10" y="T11"/>
                </a:cxn>
                <a:cxn ang="0">
                  <a:pos x="T12" y="T13"/>
                </a:cxn>
              </a:cxnLst>
              <a:rect l="0" t="0" r="r" b="b"/>
              <a:pathLst>
                <a:path w="393" h="310">
                  <a:moveTo>
                    <a:pt x="387" y="246"/>
                  </a:moveTo>
                  <a:cubicBezTo>
                    <a:pt x="391" y="231"/>
                    <a:pt x="393" y="214"/>
                    <a:pt x="393" y="197"/>
                  </a:cubicBezTo>
                  <a:cubicBezTo>
                    <a:pt x="393" y="89"/>
                    <a:pt x="305" y="0"/>
                    <a:pt x="196" y="0"/>
                  </a:cubicBezTo>
                  <a:cubicBezTo>
                    <a:pt x="88" y="0"/>
                    <a:pt x="0" y="89"/>
                    <a:pt x="0" y="197"/>
                  </a:cubicBezTo>
                  <a:cubicBezTo>
                    <a:pt x="0" y="214"/>
                    <a:pt x="2" y="230"/>
                    <a:pt x="6" y="246"/>
                  </a:cubicBezTo>
                  <a:cubicBezTo>
                    <a:pt x="76" y="249"/>
                    <a:pt x="145" y="272"/>
                    <a:pt x="201" y="310"/>
                  </a:cubicBezTo>
                  <a:cubicBezTo>
                    <a:pt x="253" y="274"/>
                    <a:pt x="320" y="251"/>
                    <a:pt x="387" y="2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p>
          </p:txBody>
        </p:sp>
        <p:sp>
          <p:nvSpPr>
            <p:cNvPr id="63" name="Freeform 6">
              <a:extLst>
                <a:ext uri="{FF2B5EF4-FFF2-40B4-BE49-F238E27FC236}">
                  <a16:creationId xmlns:a16="http://schemas.microsoft.com/office/drawing/2014/main" id="{DEC515C4-7A9D-4043-9A16-A0B93D1383D3}"/>
                </a:ext>
              </a:extLst>
            </p:cNvPr>
            <p:cNvSpPr>
              <a:spLocks/>
            </p:cNvSpPr>
            <p:nvPr/>
          </p:nvSpPr>
          <p:spPr bwMode="auto">
            <a:xfrm>
              <a:off x="-1414463" y="4660900"/>
              <a:ext cx="1147763" cy="390525"/>
            </a:xfrm>
            <a:custGeom>
              <a:avLst/>
              <a:gdLst>
                <a:gd name="T0" fmla="*/ 62 w 699"/>
                <a:gd name="T1" fmla="*/ 175 h 238"/>
                <a:gd name="T2" fmla="*/ 78 w 699"/>
                <a:gd name="T3" fmla="*/ 173 h 238"/>
                <a:gd name="T4" fmla="*/ 138 w 699"/>
                <a:gd name="T5" fmla="*/ 165 h 238"/>
                <a:gd name="T6" fmla="*/ 307 w 699"/>
                <a:gd name="T7" fmla="*/ 223 h 238"/>
                <a:gd name="T8" fmla="*/ 349 w 699"/>
                <a:gd name="T9" fmla="*/ 238 h 238"/>
                <a:gd name="T10" fmla="*/ 393 w 699"/>
                <a:gd name="T11" fmla="*/ 222 h 238"/>
                <a:gd name="T12" fmla="*/ 564 w 699"/>
                <a:gd name="T13" fmla="*/ 162 h 238"/>
                <a:gd name="T14" fmla="*/ 621 w 699"/>
                <a:gd name="T15" fmla="*/ 169 h 238"/>
                <a:gd name="T16" fmla="*/ 637 w 699"/>
                <a:gd name="T17" fmla="*/ 171 h 238"/>
                <a:gd name="T18" fmla="*/ 699 w 699"/>
                <a:gd name="T19" fmla="*/ 109 h 238"/>
                <a:gd name="T20" fmla="*/ 699 w 699"/>
                <a:gd name="T21" fmla="*/ 58 h 238"/>
                <a:gd name="T22" fmla="*/ 699 w 699"/>
                <a:gd name="T23" fmla="*/ 59 h 238"/>
                <a:gd name="T24" fmla="*/ 672 w 699"/>
                <a:gd name="T25" fmla="*/ 63 h 238"/>
                <a:gd name="T26" fmla="*/ 671 w 699"/>
                <a:gd name="T27" fmla="*/ 63 h 238"/>
                <a:gd name="T28" fmla="*/ 671 w 699"/>
                <a:gd name="T29" fmla="*/ 63 h 238"/>
                <a:gd name="T30" fmla="*/ 645 w 699"/>
                <a:gd name="T31" fmla="*/ 63 h 238"/>
                <a:gd name="T32" fmla="*/ 645 w 699"/>
                <a:gd name="T33" fmla="*/ 89 h 238"/>
                <a:gd name="T34" fmla="*/ 645 w 699"/>
                <a:gd name="T35" fmla="*/ 109 h 238"/>
                <a:gd name="T36" fmla="*/ 637 w 699"/>
                <a:gd name="T37" fmla="*/ 117 h 238"/>
                <a:gd name="T38" fmla="*/ 635 w 699"/>
                <a:gd name="T39" fmla="*/ 117 h 238"/>
                <a:gd name="T40" fmla="*/ 571 w 699"/>
                <a:gd name="T41" fmla="*/ 108 h 238"/>
                <a:gd name="T42" fmla="*/ 564 w 699"/>
                <a:gd name="T43" fmla="*/ 108 h 238"/>
                <a:gd name="T44" fmla="*/ 552 w 699"/>
                <a:gd name="T45" fmla="*/ 109 h 238"/>
                <a:gd name="T46" fmla="*/ 372 w 699"/>
                <a:gd name="T47" fmla="*/ 169 h 238"/>
                <a:gd name="T48" fmla="*/ 370 w 699"/>
                <a:gd name="T49" fmla="*/ 151 h 238"/>
                <a:gd name="T50" fmla="*/ 366 w 699"/>
                <a:gd name="T51" fmla="*/ 120 h 238"/>
                <a:gd name="T52" fmla="*/ 350 w 699"/>
                <a:gd name="T53" fmla="*/ 0 h 238"/>
                <a:gd name="T54" fmla="*/ 333 w 699"/>
                <a:gd name="T55" fmla="*/ 121 h 238"/>
                <a:gd name="T56" fmla="*/ 329 w 699"/>
                <a:gd name="T57" fmla="*/ 151 h 238"/>
                <a:gd name="T58" fmla="*/ 327 w 699"/>
                <a:gd name="T59" fmla="*/ 170 h 238"/>
                <a:gd name="T60" fmla="*/ 150 w 699"/>
                <a:gd name="T61" fmla="*/ 111 h 238"/>
                <a:gd name="T62" fmla="*/ 138 w 699"/>
                <a:gd name="T63" fmla="*/ 111 h 238"/>
                <a:gd name="T64" fmla="*/ 130 w 699"/>
                <a:gd name="T65" fmla="*/ 111 h 238"/>
                <a:gd name="T66" fmla="*/ 64 w 699"/>
                <a:gd name="T67" fmla="*/ 120 h 238"/>
                <a:gd name="T68" fmla="*/ 62 w 699"/>
                <a:gd name="T69" fmla="*/ 121 h 238"/>
                <a:gd name="T70" fmla="*/ 54 w 699"/>
                <a:gd name="T71" fmla="*/ 113 h 238"/>
                <a:gd name="T72" fmla="*/ 54 w 699"/>
                <a:gd name="T73" fmla="*/ 93 h 238"/>
                <a:gd name="T74" fmla="*/ 54 w 699"/>
                <a:gd name="T75" fmla="*/ 64 h 238"/>
                <a:gd name="T76" fmla="*/ 27 w 699"/>
                <a:gd name="T77" fmla="*/ 64 h 238"/>
                <a:gd name="T78" fmla="*/ 27 w 699"/>
                <a:gd name="T79" fmla="*/ 64 h 238"/>
                <a:gd name="T80" fmla="*/ 12 w 699"/>
                <a:gd name="T81" fmla="*/ 64 h 238"/>
                <a:gd name="T82" fmla="*/ 0 w 699"/>
                <a:gd name="T83" fmla="*/ 63 h 238"/>
                <a:gd name="T84" fmla="*/ 0 w 699"/>
                <a:gd name="T85" fmla="*/ 63 h 238"/>
                <a:gd name="T86" fmla="*/ 0 w 699"/>
                <a:gd name="T87" fmla="*/ 113 h 238"/>
                <a:gd name="T88" fmla="*/ 62 w 699"/>
                <a:gd name="T89" fmla="*/ 175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9" h="238">
                  <a:moveTo>
                    <a:pt x="62" y="175"/>
                  </a:moveTo>
                  <a:cubicBezTo>
                    <a:pt x="68" y="175"/>
                    <a:pt x="73" y="174"/>
                    <a:pt x="78" y="173"/>
                  </a:cubicBezTo>
                  <a:cubicBezTo>
                    <a:pt x="97" y="168"/>
                    <a:pt x="117" y="165"/>
                    <a:pt x="138" y="165"/>
                  </a:cubicBezTo>
                  <a:cubicBezTo>
                    <a:pt x="201" y="165"/>
                    <a:pt x="264" y="187"/>
                    <a:pt x="307" y="223"/>
                  </a:cubicBezTo>
                  <a:cubicBezTo>
                    <a:pt x="319" y="233"/>
                    <a:pt x="334" y="238"/>
                    <a:pt x="349" y="238"/>
                  </a:cubicBezTo>
                  <a:cubicBezTo>
                    <a:pt x="365" y="238"/>
                    <a:pt x="381" y="232"/>
                    <a:pt x="393" y="222"/>
                  </a:cubicBezTo>
                  <a:cubicBezTo>
                    <a:pt x="436" y="185"/>
                    <a:pt x="500" y="162"/>
                    <a:pt x="564" y="162"/>
                  </a:cubicBezTo>
                  <a:cubicBezTo>
                    <a:pt x="584" y="162"/>
                    <a:pt x="603" y="165"/>
                    <a:pt x="621" y="169"/>
                  </a:cubicBezTo>
                  <a:cubicBezTo>
                    <a:pt x="626" y="171"/>
                    <a:pt x="631" y="171"/>
                    <a:pt x="637" y="171"/>
                  </a:cubicBezTo>
                  <a:cubicBezTo>
                    <a:pt x="671" y="171"/>
                    <a:pt x="699" y="143"/>
                    <a:pt x="699" y="109"/>
                  </a:cubicBezTo>
                  <a:cubicBezTo>
                    <a:pt x="699" y="58"/>
                    <a:pt x="699" y="58"/>
                    <a:pt x="699" y="58"/>
                  </a:cubicBezTo>
                  <a:cubicBezTo>
                    <a:pt x="699" y="58"/>
                    <a:pt x="699" y="58"/>
                    <a:pt x="699" y="59"/>
                  </a:cubicBezTo>
                  <a:cubicBezTo>
                    <a:pt x="690" y="61"/>
                    <a:pt x="681" y="63"/>
                    <a:pt x="672" y="63"/>
                  </a:cubicBezTo>
                  <a:cubicBezTo>
                    <a:pt x="672" y="63"/>
                    <a:pt x="671" y="63"/>
                    <a:pt x="671" y="63"/>
                  </a:cubicBezTo>
                  <a:cubicBezTo>
                    <a:pt x="671" y="63"/>
                    <a:pt x="671" y="63"/>
                    <a:pt x="671" y="63"/>
                  </a:cubicBezTo>
                  <a:cubicBezTo>
                    <a:pt x="645" y="63"/>
                    <a:pt x="645" y="63"/>
                    <a:pt x="645" y="63"/>
                  </a:cubicBezTo>
                  <a:cubicBezTo>
                    <a:pt x="645" y="89"/>
                    <a:pt x="645" y="89"/>
                    <a:pt x="645" y="89"/>
                  </a:cubicBezTo>
                  <a:cubicBezTo>
                    <a:pt x="645" y="109"/>
                    <a:pt x="645" y="109"/>
                    <a:pt x="645" y="109"/>
                  </a:cubicBezTo>
                  <a:cubicBezTo>
                    <a:pt x="645" y="114"/>
                    <a:pt x="641" y="117"/>
                    <a:pt x="637" y="117"/>
                  </a:cubicBezTo>
                  <a:cubicBezTo>
                    <a:pt x="636" y="117"/>
                    <a:pt x="635" y="117"/>
                    <a:pt x="635" y="117"/>
                  </a:cubicBezTo>
                  <a:cubicBezTo>
                    <a:pt x="614" y="112"/>
                    <a:pt x="593" y="109"/>
                    <a:pt x="571" y="108"/>
                  </a:cubicBezTo>
                  <a:cubicBezTo>
                    <a:pt x="569" y="108"/>
                    <a:pt x="566" y="108"/>
                    <a:pt x="564" y="108"/>
                  </a:cubicBezTo>
                  <a:cubicBezTo>
                    <a:pt x="560" y="108"/>
                    <a:pt x="556" y="108"/>
                    <a:pt x="552" y="109"/>
                  </a:cubicBezTo>
                  <a:cubicBezTo>
                    <a:pt x="488" y="111"/>
                    <a:pt x="422" y="133"/>
                    <a:pt x="372" y="169"/>
                  </a:cubicBezTo>
                  <a:cubicBezTo>
                    <a:pt x="370" y="151"/>
                    <a:pt x="370" y="151"/>
                    <a:pt x="370" y="151"/>
                  </a:cubicBezTo>
                  <a:cubicBezTo>
                    <a:pt x="366" y="120"/>
                    <a:pt x="366" y="120"/>
                    <a:pt x="366" y="120"/>
                  </a:cubicBezTo>
                  <a:cubicBezTo>
                    <a:pt x="350" y="0"/>
                    <a:pt x="350" y="0"/>
                    <a:pt x="350" y="0"/>
                  </a:cubicBezTo>
                  <a:cubicBezTo>
                    <a:pt x="333" y="121"/>
                    <a:pt x="333" y="121"/>
                    <a:pt x="333" y="121"/>
                  </a:cubicBezTo>
                  <a:cubicBezTo>
                    <a:pt x="329" y="151"/>
                    <a:pt x="329" y="151"/>
                    <a:pt x="329" y="151"/>
                  </a:cubicBezTo>
                  <a:cubicBezTo>
                    <a:pt x="327" y="170"/>
                    <a:pt x="327" y="170"/>
                    <a:pt x="327" y="170"/>
                  </a:cubicBezTo>
                  <a:cubicBezTo>
                    <a:pt x="277" y="134"/>
                    <a:pt x="213" y="114"/>
                    <a:pt x="150" y="111"/>
                  </a:cubicBezTo>
                  <a:cubicBezTo>
                    <a:pt x="146" y="111"/>
                    <a:pt x="142" y="111"/>
                    <a:pt x="138" y="111"/>
                  </a:cubicBezTo>
                  <a:cubicBezTo>
                    <a:pt x="136" y="111"/>
                    <a:pt x="133" y="111"/>
                    <a:pt x="130" y="111"/>
                  </a:cubicBezTo>
                  <a:cubicBezTo>
                    <a:pt x="108" y="112"/>
                    <a:pt x="85" y="115"/>
                    <a:pt x="64" y="120"/>
                  </a:cubicBezTo>
                  <a:cubicBezTo>
                    <a:pt x="63" y="121"/>
                    <a:pt x="63" y="121"/>
                    <a:pt x="62" y="121"/>
                  </a:cubicBezTo>
                  <a:cubicBezTo>
                    <a:pt x="58" y="121"/>
                    <a:pt x="54" y="117"/>
                    <a:pt x="54" y="113"/>
                  </a:cubicBezTo>
                  <a:cubicBezTo>
                    <a:pt x="54" y="93"/>
                    <a:pt x="54" y="93"/>
                    <a:pt x="54" y="93"/>
                  </a:cubicBezTo>
                  <a:cubicBezTo>
                    <a:pt x="54" y="64"/>
                    <a:pt x="54" y="64"/>
                    <a:pt x="54" y="64"/>
                  </a:cubicBezTo>
                  <a:cubicBezTo>
                    <a:pt x="27" y="64"/>
                    <a:pt x="27" y="64"/>
                    <a:pt x="27" y="64"/>
                  </a:cubicBezTo>
                  <a:cubicBezTo>
                    <a:pt x="27" y="64"/>
                    <a:pt x="27" y="64"/>
                    <a:pt x="27" y="64"/>
                  </a:cubicBezTo>
                  <a:cubicBezTo>
                    <a:pt x="12" y="64"/>
                    <a:pt x="12" y="64"/>
                    <a:pt x="12" y="64"/>
                  </a:cubicBezTo>
                  <a:cubicBezTo>
                    <a:pt x="8" y="64"/>
                    <a:pt x="4" y="63"/>
                    <a:pt x="0" y="63"/>
                  </a:cubicBezTo>
                  <a:cubicBezTo>
                    <a:pt x="0" y="63"/>
                    <a:pt x="0" y="63"/>
                    <a:pt x="0" y="63"/>
                  </a:cubicBezTo>
                  <a:cubicBezTo>
                    <a:pt x="0" y="113"/>
                    <a:pt x="0" y="113"/>
                    <a:pt x="0" y="113"/>
                  </a:cubicBezTo>
                  <a:cubicBezTo>
                    <a:pt x="0" y="147"/>
                    <a:pt x="28" y="175"/>
                    <a:pt x="62" y="1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p>
          </p:txBody>
        </p:sp>
        <p:sp>
          <p:nvSpPr>
            <p:cNvPr id="64" name="Freeform 7">
              <a:extLst>
                <a:ext uri="{FF2B5EF4-FFF2-40B4-BE49-F238E27FC236}">
                  <a16:creationId xmlns:a16="http://schemas.microsoft.com/office/drawing/2014/main" id="{ADDC43CB-24BE-4789-82F1-C4BF060FAB0E}"/>
                </a:ext>
              </a:extLst>
            </p:cNvPr>
            <p:cNvSpPr>
              <a:spLocks/>
            </p:cNvSpPr>
            <p:nvPr/>
          </p:nvSpPr>
          <p:spPr bwMode="auto">
            <a:xfrm>
              <a:off x="-1414463" y="4148138"/>
              <a:ext cx="1147763" cy="273050"/>
            </a:xfrm>
            <a:custGeom>
              <a:avLst/>
              <a:gdLst>
                <a:gd name="T0" fmla="*/ 126 w 699"/>
                <a:gd name="T1" fmla="*/ 0 h 166"/>
                <a:gd name="T2" fmla="*/ 51 w 699"/>
                <a:gd name="T3" fmla="*/ 10 h 166"/>
                <a:gd name="T4" fmla="*/ 27 w 699"/>
                <a:gd name="T5" fmla="*/ 22 h 166"/>
                <a:gd name="T6" fmla="*/ 0 w 699"/>
                <a:gd name="T7" fmla="*/ 77 h 166"/>
                <a:gd name="T8" fmla="*/ 0 w 699"/>
                <a:gd name="T9" fmla="*/ 140 h 166"/>
                <a:gd name="T10" fmla="*/ 27 w 699"/>
                <a:gd name="T11" fmla="*/ 135 h 166"/>
                <a:gd name="T12" fmla="*/ 28 w 699"/>
                <a:gd name="T13" fmla="*/ 135 h 166"/>
                <a:gd name="T14" fmla="*/ 52 w 699"/>
                <a:gd name="T15" fmla="*/ 135 h 166"/>
                <a:gd name="T16" fmla="*/ 54 w 699"/>
                <a:gd name="T17" fmla="*/ 135 h 166"/>
                <a:gd name="T18" fmla="*/ 54 w 699"/>
                <a:gd name="T19" fmla="*/ 77 h 166"/>
                <a:gd name="T20" fmla="*/ 65 w 699"/>
                <a:gd name="T21" fmla="*/ 63 h 166"/>
                <a:gd name="T22" fmla="*/ 135 w 699"/>
                <a:gd name="T23" fmla="*/ 54 h 166"/>
                <a:gd name="T24" fmla="*/ 330 w 699"/>
                <a:gd name="T25" fmla="*/ 118 h 166"/>
                <a:gd name="T26" fmla="*/ 350 w 699"/>
                <a:gd name="T27" fmla="*/ 166 h 166"/>
                <a:gd name="T28" fmla="*/ 369 w 699"/>
                <a:gd name="T29" fmla="*/ 118 h 166"/>
                <a:gd name="T30" fmla="*/ 564 w 699"/>
                <a:gd name="T31" fmla="*/ 54 h 166"/>
                <a:gd name="T32" fmla="*/ 635 w 699"/>
                <a:gd name="T33" fmla="*/ 63 h 166"/>
                <a:gd name="T34" fmla="*/ 645 w 699"/>
                <a:gd name="T35" fmla="*/ 77 h 166"/>
                <a:gd name="T36" fmla="*/ 645 w 699"/>
                <a:gd name="T37" fmla="*/ 135 h 166"/>
                <a:gd name="T38" fmla="*/ 666 w 699"/>
                <a:gd name="T39" fmla="*/ 135 h 166"/>
                <a:gd name="T40" fmla="*/ 672 w 699"/>
                <a:gd name="T41" fmla="*/ 136 h 166"/>
                <a:gd name="T42" fmla="*/ 699 w 699"/>
                <a:gd name="T43" fmla="*/ 141 h 166"/>
                <a:gd name="T44" fmla="*/ 699 w 699"/>
                <a:gd name="T45" fmla="*/ 77 h 166"/>
                <a:gd name="T46" fmla="*/ 672 w 699"/>
                <a:gd name="T47" fmla="*/ 22 h 166"/>
                <a:gd name="T48" fmla="*/ 648 w 699"/>
                <a:gd name="T49" fmla="*/ 10 h 166"/>
                <a:gd name="T50" fmla="*/ 573 w 699"/>
                <a:gd name="T51" fmla="*/ 0 h 166"/>
                <a:gd name="T52" fmla="*/ 564 w 699"/>
                <a:gd name="T53" fmla="*/ 0 h 166"/>
                <a:gd name="T54" fmla="*/ 512 w 699"/>
                <a:gd name="T55" fmla="*/ 4 h 166"/>
                <a:gd name="T56" fmla="*/ 350 w 699"/>
                <a:gd name="T57" fmla="*/ 65 h 166"/>
                <a:gd name="T58" fmla="*/ 178 w 699"/>
                <a:gd name="T59" fmla="*/ 3 h 166"/>
                <a:gd name="T60" fmla="*/ 135 w 699"/>
                <a:gd name="T61" fmla="*/ 0 h 166"/>
                <a:gd name="T62" fmla="*/ 126 w 699"/>
                <a:gd name="T6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166">
                  <a:moveTo>
                    <a:pt x="126" y="0"/>
                  </a:moveTo>
                  <a:cubicBezTo>
                    <a:pt x="100" y="1"/>
                    <a:pt x="75" y="4"/>
                    <a:pt x="51" y="10"/>
                  </a:cubicBezTo>
                  <a:cubicBezTo>
                    <a:pt x="42" y="13"/>
                    <a:pt x="34" y="17"/>
                    <a:pt x="27" y="22"/>
                  </a:cubicBezTo>
                  <a:cubicBezTo>
                    <a:pt x="10" y="35"/>
                    <a:pt x="0" y="55"/>
                    <a:pt x="0" y="77"/>
                  </a:cubicBezTo>
                  <a:cubicBezTo>
                    <a:pt x="0" y="140"/>
                    <a:pt x="0" y="140"/>
                    <a:pt x="0" y="140"/>
                  </a:cubicBezTo>
                  <a:cubicBezTo>
                    <a:pt x="9" y="137"/>
                    <a:pt x="18" y="135"/>
                    <a:pt x="27" y="135"/>
                  </a:cubicBezTo>
                  <a:cubicBezTo>
                    <a:pt x="27" y="135"/>
                    <a:pt x="28" y="135"/>
                    <a:pt x="28" y="135"/>
                  </a:cubicBezTo>
                  <a:cubicBezTo>
                    <a:pt x="52" y="135"/>
                    <a:pt x="52" y="135"/>
                    <a:pt x="52" y="135"/>
                  </a:cubicBezTo>
                  <a:cubicBezTo>
                    <a:pt x="54" y="135"/>
                    <a:pt x="54" y="135"/>
                    <a:pt x="54" y="135"/>
                  </a:cubicBezTo>
                  <a:cubicBezTo>
                    <a:pt x="54" y="77"/>
                    <a:pt x="54" y="77"/>
                    <a:pt x="54" y="77"/>
                  </a:cubicBezTo>
                  <a:cubicBezTo>
                    <a:pt x="54" y="70"/>
                    <a:pt x="58" y="64"/>
                    <a:pt x="65" y="63"/>
                  </a:cubicBezTo>
                  <a:cubicBezTo>
                    <a:pt x="87" y="57"/>
                    <a:pt x="111" y="54"/>
                    <a:pt x="135" y="54"/>
                  </a:cubicBezTo>
                  <a:cubicBezTo>
                    <a:pt x="205" y="54"/>
                    <a:pt x="277" y="77"/>
                    <a:pt x="330" y="118"/>
                  </a:cubicBezTo>
                  <a:cubicBezTo>
                    <a:pt x="350" y="166"/>
                    <a:pt x="350" y="166"/>
                    <a:pt x="350" y="166"/>
                  </a:cubicBezTo>
                  <a:cubicBezTo>
                    <a:pt x="369" y="118"/>
                    <a:pt x="369" y="118"/>
                    <a:pt x="369" y="118"/>
                  </a:cubicBezTo>
                  <a:cubicBezTo>
                    <a:pt x="422" y="77"/>
                    <a:pt x="495" y="54"/>
                    <a:pt x="564" y="54"/>
                  </a:cubicBezTo>
                  <a:cubicBezTo>
                    <a:pt x="588" y="54"/>
                    <a:pt x="612" y="57"/>
                    <a:pt x="635" y="63"/>
                  </a:cubicBezTo>
                  <a:cubicBezTo>
                    <a:pt x="641" y="64"/>
                    <a:pt x="645" y="70"/>
                    <a:pt x="645" y="77"/>
                  </a:cubicBezTo>
                  <a:cubicBezTo>
                    <a:pt x="645" y="135"/>
                    <a:pt x="645" y="135"/>
                    <a:pt x="645" y="135"/>
                  </a:cubicBezTo>
                  <a:cubicBezTo>
                    <a:pt x="666" y="135"/>
                    <a:pt x="666" y="135"/>
                    <a:pt x="666" y="135"/>
                  </a:cubicBezTo>
                  <a:cubicBezTo>
                    <a:pt x="668" y="135"/>
                    <a:pt x="670" y="135"/>
                    <a:pt x="672" y="136"/>
                  </a:cubicBezTo>
                  <a:cubicBezTo>
                    <a:pt x="682" y="136"/>
                    <a:pt x="691" y="138"/>
                    <a:pt x="699" y="141"/>
                  </a:cubicBezTo>
                  <a:cubicBezTo>
                    <a:pt x="699" y="77"/>
                    <a:pt x="699" y="77"/>
                    <a:pt x="699" y="77"/>
                  </a:cubicBezTo>
                  <a:cubicBezTo>
                    <a:pt x="699" y="55"/>
                    <a:pt x="689" y="35"/>
                    <a:pt x="672" y="22"/>
                  </a:cubicBezTo>
                  <a:cubicBezTo>
                    <a:pt x="665" y="17"/>
                    <a:pt x="657" y="13"/>
                    <a:pt x="648" y="10"/>
                  </a:cubicBezTo>
                  <a:cubicBezTo>
                    <a:pt x="624" y="4"/>
                    <a:pt x="599" y="1"/>
                    <a:pt x="573" y="0"/>
                  </a:cubicBezTo>
                  <a:cubicBezTo>
                    <a:pt x="570" y="0"/>
                    <a:pt x="567" y="0"/>
                    <a:pt x="564" y="0"/>
                  </a:cubicBezTo>
                  <a:cubicBezTo>
                    <a:pt x="547" y="0"/>
                    <a:pt x="529" y="2"/>
                    <a:pt x="512" y="4"/>
                  </a:cubicBezTo>
                  <a:cubicBezTo>
                    <a:pt x="453" y="12"/>
                    <a:pt x="396" y="34"/>
                    <a:pt x="350" y="65"/>
                  </a:cubicBezTo>
                  <a:cubicBezTo>
                    <a:pt x="301" y="32"/>
                    <a:pt x="240" y="10"/>
                    <a:pt x="178" y="3"/>
                  </a:cubicBezTo>
                  <a:cubicBezTo>
                    <a:pt x="164" y="1"/>
                    <a:pt x="150" y="0"/>
                    <a:pt x="135" y="0"/>
                  </a:cubicBezTo>
                  <a:cubicBezTo>
                    <a:pt x="132" y="0"/>
                    <a:pt x="129" y="0"/>
                    <a:pt x="1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p>
          </p:txBody>
        </p:sp>
        <p:sp>
          <p:nvSpPr>
            <p:cNvPr id="65" name="Freeform 8">
              <a:extLst>
                <a:ext uri="{FF2B5EF4-FFF2-40B4-BE49-F238E27FC236}">
                  <a16:creationId xmlns:a16="http://schemas.microsoft.com/office/drawing/2014/main" id="{6ACB1123-AB20-41C5-BEDF-1BFE3BBA5564}"/>
                </a:ext>
              </a:extLst>
            </p:cNvPr>
            <p:cNvSpPr>
              <a:spLocks/>
            </p:cNvSpPr>
            <p:nvPr/>
          </p:nvSpPr>
          <p:spPr bwMode="auto">
            <a:xfrm>
              <a:off x="-425450" y="4421188"/>
              <a:ext cx="207963" cy="292100"/>
            </a:xfrm>
            <a:custGeom>
              <a:avLst/>
              <a:gdLst>
                <a:gd name="T0" fmla="*/ 127 w 127"/>
                <a:gd name="T1" fmla="*/ 120 h 178"/>
                <a:gd name="T2" fmla="*/ 127 w 127"/>
                <a:gd name="T3" fmla="*/ 64 h 178"/>
                <a:gd name="T4" fmla="*/ 97 w 127"/>
                <a:gd name="T5" fmla="*/ 10 h 178"/>
                <a:gd name="T6" fmla="*/ 70 w 127"/>
                <a:gd name="T7" fmla="*/ 1 h 178"/>
                <a:gd name="T8" fmla="*/ 64 w 127"/>
                <a:gd name="T9" fmla="*/ 0 h 178"/>
                <a:gd name="T10" fmla="*/ 43 w 127"/>
                <a:gd name="T11" fmla="*/ 0 h 178"/>
                <a:gd name="T12" fmla="*/ 39 w 127"/>
                <a:gd name="T13" fmla="*/ 0 h 178"/>
                <a:gd name="T14" fmla="*/ 33 w 127"/>
                <a:gd name="T15" fmla="*/ 0 h 178"/>
                <a:gd name="T16" fmla="*/ 26 w 127"/>
                <a:gd name="T17" fmla="*/ 0 h 178"/>
                <a:gd name="T18" fmla="*/ 0 w 127"/>
                <a:gd name="T19" fmla="*/ 26 h 178"/>
                <a:gd name="T20" fmla="*/ 0 w 127"/>
                <a:gd name="T21" fmla="*/ 35 h 178"/>
                <a:gd name="T22" fmla="*/ 17 w 127"/>
                <a:gd name="T23" fmla="*/ 51 h 178"/>
                <a:gd name="T24" fmla="*/ 26 w 127"/>
                <a:gd name="T25" fmla="*/ 51 h 178"/>
                <a:gd name="T26" fmla="*/ 33 w 127"/>
                <a:gd name="T27" fmla="*/ 58 h 178"/>
                <a:gd name="T28" fmla="*/ 26 w 127"/>
                <a:gd name="T29" fmla="*/ 66 h 178"/>
                <a:gd name="T30" fmla="*/ 17 w 127"/>
                <a:gd name="T31" fmla="*/ 66 h 178"/>
                <a:gd name="T32" fmla="*/ 0 w 127"/>
                <a:gd name="T33" fmla="*/ 82 h 178"/>
                <a:gd name="T34" fmla="*/ 0 w 127"/>
                <a:gd name="T35" fmla="*/ 97 h 178"/>
                <a:gd name="T36" fmla="*/ 17 w 127"/>
                <a:gd name="T37" fmla="*/ 113 h 178"/>
                <a:gd name="T38" fmla="*/ 25 w 127"/>
                <a:gd name="T39" fmla="*/ 113 h 178"/>
                <a:gd name="T40" fmla="*/ 33 w 127"/>
                <a:gd name="T41" fmla="*/ 122 h 178"/>
                <a:gd name="T42" fmla="*/ 25 w 127"/>
                <a:gd name="T43" fmla="*/ 130 h 178"/>
                <a:gd name="T44" fmla="*/ 17 w 127"/>
                <a:gd name="T45" fmla="*/ 130 h 178"/>
                <a:gd name="T46" fmla="*/ 4 w 127"/>
                <a:gd name="T47" fmla="*/ 146 h 178"/>
                <a:gd name="T48" fmla="*/ 6 w 127"/>
                <a:gd name="T49" fmla="*/ 154 h 178"/>
                <a:gd name="T50" fmla="*/ 35 w 127"/>
                <a:gd name="T51" fmla="*/ 178 h 178"/>
                <a:gd name="T52" fmla="*/ 43 w 127"/>
                <a:gd name="T53" fmla="*/ 178 h 178"/>
                <a:gd name="T54" fmla="*/ 69 w 127"/>
                <a:gd name="T55" fmla="*/ 178 h 178"/>
                <a:gd name="T56" fmla="*/ 70 w 127"/>
                <a:gd name="T57" fmla="*/ 178 h 178"/>
                <a:gd name="T58" fmla="*/ 97 w 127"/>
                <a:gd name="T59" fmla="*/ 171 h 178"/>
                <a:gd name="T60" fmla="*/ 127 w 127"/>
                <a:gd name="T61" fmla="*/ 12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7" h="178">
                  <a:moveTo>
                    <a:pt x="127" y="120"/>
                  </a:moveTo>
                  <a:cubicBezTo>
                    <a:pt x="127" y="64"/>
                    <a:pt x="127" y="64"/>
                    <a:pt x="127" y="64"/>
                  </a:cubicBezTo>
                  <a:cubicBezTo>
                    <a:pt x="127" y="41"/>
                    <a:pt x="115" y="21"/>
                    <a:pt x="97" y="10"/>
                  </a:cubicBezTo>
                  <a:cubicBezTo>
                    <a:pt x="89" y="5"/>
                    <a:pt x="80" y="2"/>
                    <a:pt x="70" y="1"/>
                  </a:cubicBezTo>
                  <a:cubicBezTo>
                    <a:pt x="68" y="1"/>
                    <a:pt x="66" y="0"/>
                    <a:pt x="64" y="0"/>
                  </a:cubicBezTo>
                  <a:cubicBezTo>
                    <a:pt x="43" y="0"/>
                    <a:pt x="43" y="0"/>
                    <a:pt x="43" y="0"/>
                  </a:cubicBezTo>
                  <a:cubicBezTo>
                    <a:pt x="39" y="0"/>
                    <a:pt x="39" y="0"/>
                    <a:pt x="39" y="0"/>
                  </a:cubicBezTo>
                  <a:cubicBezTo>
                    <a:pt x="33" y="0"/>
                    <a:pt x="33" y="0"/>
                    <a:pt x="33" y="0"/>
                  </a:cubicBezTo>
                  <a:cubicBezTo>
                    <a:pt x="26" y="0"/>
                    <a:pt x="26" y="0"/>
                    <a:pt x="26" y="0"/>
                  </a:cubicBezTo>
                  <a:cubicBezTo>
                    <a:pt x="12" y="0"/>
                    <a:pt x="0" y="12"/>
                    <a:pt x="0" y="26"/>
                  </a:cubicBezTo>
                  <a:cubicBezTo>
                    <a:pt x="0" y="35"/>
                    <a:pt x="0" y="35"/>
                    <a:pt x="0" y="35"/>
                  </a:cubicBezTo>
                  <a:cubicBezTo>
                    <a:pt x="0" y="44"/>
                    <a:pt x="8" y="51"/>
                    <a:pt x="17" y="51"/>
                  </a:cubicBezTo>
                  <a:cubicBezTo>
                    <a:pt x="26" y="51"/>
                    <a:pt x="26" y="51"/>
                    <a:pt x="26" y="51"/>
                  </a:cubicBezTo>
                  <a:cubicBezTo>
                    <a:pt x="30" y="51"/>
                    <a:pt x="33" y="54"/>
                    <a:pt x="33" y="58"/>
                  </a:cubicBezTo>
                  <a:cubicBezTo>
                    <a:pt x="33" y="62"/>
                    <a:pt x="30" y="66"/>
                    <a:pt x="26" y="66"/>
                  </a:cubicBezTo>
                  <a:cubicBezTo>
                    <a:pt x="17" y="66"/>
                    <a:pt x="17" y="66"/>
                    <a:pt x="17" y="66"/>
                  </a:cubicBezTo>
                  <a:cubicBezTo>
                    <a:pt x="8" y="66"/>
                    <a:pt x="0" y="73"/>
                    <a:pt x="0" y="82"/>
                  </a:cubicBezTo>
                  <a:cubicBezTo>
                    <a:pt x="0" y="97"/>
                    <a:pt x="0" y="97"/>
                    <a:pt x="0" y="97"/>
                  </a:cubicBezTo>
                  <a:cubicBezTo>
                    <a:pt x="0" y="106"/>
                    <a:pt x="8" y="113"/>
                    <a:pt x="17" y="113"/>
                  </a:cubicBezTo>
                  <a:cubicBezTo>
                    <a:pt x="25" y="113"/>
                    <a:pt x="25" y="113"/>
                    <a:pt x="25" y="113"/>
                  </a:cubicBezTo>
                  <a:cubicBezTo>
                    <a:pt x="30" y="113"/>
                    <a:pt x="33" y="117"/>
                    <a:pt x="33" y="122"/>
                  </a:cubicBezTo>
                  <a:cubicBezTo>
                    <a:pt x="33" y="127"/>
                    <a:pt x="30" y="130"/>
                    <a:pt x="25" y="130"/>
                  </a:cubicBezTo>
                  <a:cubicBezTo>
                    <a:pt x="17" y="130"/>
                    <a:pt x="17" y="130"/>
                    <a:pt x="17" y="130"/>
                  </a:cubicBezTo>
                  <a:cubicBezTo>
                    <a:pt x="8" y="130"/>
                    <a:pt x="2" y="138"/>
                    <a:pt x="4" y="146"/>
                  </a:cubicBezTo>
                  <a:cubicBezTo>
                    <a:pt x="6" y="154"/>
                    <a:pt x="6" y="154"/>
                    <a:pt x="6" y="154"/>
                  </a:cubicBezTo>
                  <a:cubicBezTo>
                    <a:pt x="9" y="168"/>
                    <a:pt x="21" y="178"/>
                    <a:pt x="35" y="178"/>
                  </a:cubicBezTo>
                  <a:cubicBezTo>
                    <a:pt x="43" y="178"/>
                    <a:pt x="43" y="178"/>
                    <a:pt x="43" y="178"/>
                  </a:cubicBezTo>
                  <a:cubicBezTo>
                    <a:pt x="69" y="178"/>
                    <a:pt x="69" y="178"/>
                    <a:pt x="69" y="178"/>
                  </a:cubicBezTo>
                  <a:cubicBezTo>
                    <a:pt x="69" y="178"/>
                    <a:pt x="70" y="178"/>
                    <a:pt x="70" y="178"/>
                  </a:cubicBezTo>
                  <a:cubicBezTo>
                    <a:pt x="80" y="178"/>
                    <a:pt x="89" y="175"/>
                    <a:pt x="97" y="171"/>
                  </a:cubicBezTo>
                  <a:cubicBezTo>
                    <a:pt x="115" y="161"/>
                    <a:pt x="127" y="142"/>
                    <a:pt x="127"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p>
          </p:txBody>
        </p:sp>
        <p:sp>
          <p:nvSpPr>
            <p:cNvPr id="66" name="Freeform 9">
              <a:extLst>
                <a:ext uri="{FF2B5EF4-FFF2-40B4-BE49-F238E27FC236}">
                  <a16:creationId xmlns:a16="http://schemas.microsoft.com/office/drawing/2014/main" id="{7456A2C0-86F3-4126-BB2D-83709AAB76FC}"/>
                </a:ext>
              </a:extLst>
            </p:cNvPr>
            <p:cNvSpPr>
              <a:spLocks/>
            </p:cNvSpPr>
            <p:nvPr/>
          </p:nvSpPr>
          <p:spPr bwMode="auto">
            <a:xfrm>
              <a:off x="-1471613" y="4421188"/>
              <a:ext cx="206375" cy="292100"/>
            </a:xfrm>
            <a:custGeom>
              <a:avLst/>
              <a:gdLst>
                <a:gd name="T0" fmla="*/ 0 w 126"/>
                <a:gd name="T1" fmla="*/ 64 h 178"/>
                <a:gd name="T2" fmla="*/ 0 w 126"/>
                <a:gd name="T3" fmla="*/ 132 h 178"/>
                <a:gd name="T4" fmla="*/ 35 w 126"/>
                <a:gd name="T5" fmla="*/ 177 h 178"/>
                <a:gd name="T6" fmla="*/ 47 w 126"/>
                <a:gd name="T7" fmla="*/ 178 h 178"/>
                <a:gd name="T8" fmla="*/ 62 w 126"/>
                <a:gd name="T9" fmla="*/ 178 h 178"/>
                <a:gd name="T10" fmla="*/ 89 w 126"/>
                <a:gd name="T11" fmla="*/ 178 h 178"/>
                <a:gd name="T12" fmla="*/ 93 w 126"/>
                <a:gd name="T13" fmla="*/ 178 h 178"/>
                <a:gd name="T14" fmla="*/ 93 w 126"/>
                <a:gd name="T15" fmla="*/ 178 h 178"/>
                <a:gd name="T16" fmla="*/ 94 w 126"/>
                <a:gd name="T17" fmla="*/ 178 h 178"/>
                <a:gd name="T18" fmla="*/ 110 w 126"/>
                <a:gd name="T19" fmla="*/ 178 h 178"/>
                <a:gd name="T20" fmla="*/ 126 w 126"/>
                <a:gd name="T21" fmla="*/ 162 h 178"/>
                <a:gd name="T22" fmla="*/ 126 w 126"/>
                <a:gd name="T23" fmla="*/ 147 h 178"/>
                <a:gd name="T24" fmla="*/ 110 w 126"/>
                <a:gd name="T25" fmla="*/ 130 h 178"/>
                <a:gd name="T26" fmla="*/ 102 w 126"/>
                <a:gd name="T27" fmla="*/ 130 h 178"/>
                <a:gd name="T28" fmla="*/ 93 w 126"/>
                <a:gd name="T29" fmla="*/ 122 h 178"/>
                <a:gd name="T30" fmla="*/ 102 w 126"/>
                <a:gd name="T31" fmla="*/ 113 h 178"/>
                <a:gd name="T32" fmla="*/ 110 w 126"/>
                <a:gd name="T33" fmla="*/ 113 h 178"/>
                <a:gd name="T34" fmla="*/ 126 w 126"/>
                <a:gd name="T35" fmla="*/ 97 h 178"/>
                <a:gd name="T36" fmla="*/ 126 w 126"/>
                <a:gd name="T37" fmla="*/ 82 h 178"/>
                <a:gd name="T38" fmla="*/ 110 w 126"/>
                <a:gd name="T39" fmla="*/ 66 h 178"/>
                <a:gd name="T40" fmla="*/ 101 w 126"/>
                <a:gd name="T41" fmla="*/ 66 h 178"/>
                <a:gd name="T42" fmla="*/ 93 w 126"/>
                <a:gd name="T43" fmla="*/ 58 h 178"/>
                <a:gd name="T44" fmla="*/ 101 w 126"/>
                <a:gd name="T45" fmla="*/ 51 h 178"/>
                <a:gd name="T46" fmla="*/ 110 w 126"/>
                <a:gd name="T47" fmla="*/ 51 h 178"/>
                <a:gd name="T48" fmla="*/ 126 w 126"/>
                <a:gd name="T49" fmla="*/ 35 h 178"/>
                <a:gd name="T50" fmla="*/ 126 w 126"/>
                <a:gd name="T51" fmla="*/ 26 h 178"/>
                <a:gd name="T52" fmla="*/ 101 w 126"/>
                <a:gd name="T53" fmla="*/ 0 h 178"/>
                <a:gd name="T54" fmla="*/ 93 w 126"/>
                <a:gd name="T55" fmla="*/ 0 h 178"/>
                <a:gd name="T56" fmla="*/ 89 w 126"/>
                <a:gd name="T57" fmla="*/ 0 h 178"/>
                <a:gd name="T58" fmla="*/ 87 w 126"/>
                <a:gd name="T59" fmla="*/ 0 h 178"/>
                <a:gd name="T60" fmla="*/ 63 w 126"/>
                <a:gd name="T61" fmla="*/ 0 h 178"/>
                <a:gd name="T62" fmla="*/ 62 w 126"/>
                <a:gd name="T63" fmla="*/ 0 h 178"/>
                <a:gd name="T64" fmla="*/ 35 w 126"/>
                <a:gd name="T65" fmla="*/ 7 h 178"/>
                <a:gd name="T66" fmla="*/ 0 w 126"/>
                <a:gd name="T67" fmla="*/ 64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178">
                  <a:moveTo>
                    <a:pt x="0" y="64"/>
                  </a:moveTo>
                  <a:cubicBezTo>
                    <a:pt x="0" y="132"/>
                    <a:pt x="0" y="132"/>
                    <a:pt x="0" y="132"/>
                  </a:cubicBezTo>
                  <a:cubicBezTo>
                    <a:pt x="0" y="153"/>
                    <a:pt x="15" y="172"/>
                    <a:pt x="35" y="177"/>
                  </a:cubicBezTo>
                  <a:cubicBezTo>
                    <a:pt x="39" y="178"/>
                    <a:pt x="43" y="178"/>
                    <a:pt x="47" y="178"/>
                  </a:cubicBezTo>
                  <a:cubicBezTo>
                    <a:pt x="62" y="178"/>
                    <a:pt x="62" y="178"/>
                    <a:pt x="62" y="178"/>
                  </a:cubicBezTo>
                  <a:cubicBezTo>
                    <a:pt x="89" y="178"/>
                    <a:pt x="89" y="178"/>
                    <a:pt x="89" y="178"/>
                  </a:cubicBezTo>
                  <a:cubicBezTo>
                    <a:pt x="93" y="178"/>
                    <a:pt x="93" y="178"/>
                    <a:pt x="93" y="178"/>
                  </a:cubicBezTo>
                  <a:cubicBezTo>
                    <a:pt x="93" y="178"/>
                    <a:pt x="93" y="178"/>
                    <a:pt x="93" y="178"/>
                  </a:cubicBezTo>
                  <a:cubicBezTo>
                    <a:pt x="93" y="178"/>
                    <a:pt x="93" y="178"/>
                    <a:pt x="94" y="178"/>
                  </a:cubicBezTo>
                  <a:cubicBezTo>
                    <a:pt x="110" y="178"/>
                    <a:pt x="110" y="178"/>
                    <a:pt x="110" y="178"/>
                  </a:cubicBezTo>
                  <a:cubicBezTo>
                    <a:pt x="119" y="178"/>
                    <a:pt x="126" y="171"/>
                    <a:pt x="126" y="162"/>
                  </a:cubicBezTo>
                  <a:cubicBezTo>
                    <a:pt x="126" y="147"/>
                    <a:pt x="126" y="147"/>
                    <a:pt x="126" y="147"/>
                  </a:cubicBezTo>
                  <a:cubicBezTo>
                    <a:pt x="126" y="138"/>
                    <a:pt x="119" y="130"/>
                    <a:pt x="110" y="130"/>
                  </a:cubicBezTo>
                  <a:cubicBezTo>
                    <a:pt x="102" y="130"/>
                    <a:pt x="102" y="130"/>
                    <a:pt x="102" y="130"/>
                  </a:cubicBezTo>
                  <a:cubicBezTo>
                    <a:pt x="97" y="130"/>
                    <a:pt x="93" y="127"/>
                    <a:pt x="93" y="122"/>
                  </a:cubicBezTo>
                  <a:cubicBezTo>
                    <a:pt x="93" y="117"/>
                    <a:pt x="97" y="113"/>
                    <a:pt x="102" y="113"/>
                  </a:cubicBezTo>
                  <a:cubicBezTo>
                    <a:pt x="110" y="113"/>
                    <a:pt x="110" y="113"/>
                    <a:pt x="110" y="113"/>
                  </a:cubicBezTo>
                  <a:cubicBezTo>
                    <a:pt x="119" y="113"/>
                    <a:pt x="126" y="106"/>
                    <a:pt x="126" y="97"/>
                  </a:cubicBezTo>
                  <a:cubicBezTo>
                    <a:pt x="126" y="82"/>
                    <a:pt x="126" y="82"/>
                    <a:pt x="126" y="82"/>
                  </a:cubicBezTo>
                  <a:cubicBezTo>
                    <a:pt x="126" y="73"/>
                    <a:pt x="119" y="66"/>
                    <a:pt x="110" y="66"/>
                  </a:cubicBezTo>
                  <a:cubicBezTo>
                    <a:pt x="101" y="66"/>
                    <a:pt x="101" y="66"/>
                    <a:pt x="101" y="66"/>
                  </a:cubicBezTo>
                  <a:cubicBezTo>
                    <a:pt x="97" y="66"/>
                    <a:pt x="93" y="62"/>
                    <a:pt x="93" y="58"/>
                  </a:cubicBezTo>
                  <a:cubicBezTo>
                    <a:pt x="93" y="54"/>
                    <a:pt x="97" y="51"/>
                    <a:pt x="101" y="51"/>
                  </a:cubicBezTo>
                  <a:cubicBezTo>
                    <a:pt x="110" y="51"/>
                    <a:pt x="110" y="51"/>
                    <a:pt x="110" y="51"/>
                  </a:cubicBezTo>
                  <a:cubicBezTo>
                    <a:pt x="119" y="51"/>
                    <a:pt x="126" y="44"/>
                    <a:pt x="126" y="35"/>
                  </a:cubicBezTo>
                  <a:cubicBezTo>
                    <a:pt x="126" y="26"/>
                    <a:pt x="126" y="26"/>
                    <a:pt x="126" y="26"/>
                  </a:cubicBezTo>
                  <a:cubicBezTo>
                    <a:pt x="126" y="12"/>
                    <a:pt x="115" y="0"/>
                    <a:pt x="101" y="0"/>
                  </a:cubicBezTo>
                  <a:cubicBezTo>
                    <a:pt x="93" y="0"/>
                    <a:pt x="93" y="0"/>
                    <a:pt x="93" y="0"/>
                  </a:cubicBezTo>
                  <a:cubicBezTo>
                    <a:pt x="89" y="0"/>
                    <a:pt x="89" y="0"/>
                    <a:pt x="89" y="0"/>
                  </a:cubicBezTo>
                  <a:cubicBezTo>
                    <a:pt x="87" y="0"/>
                    <a:pt x="87" y="0"/>
                    <a:pt x="87" y="0"/>
                  </a:cubicBezTo>
                  <a:cubicBezTo>
                    <a:pt x="63" y="0"/>
                    <a:pt x="63" y="0"/>
                    <a:pt x="63" y="0"/>
                  </a:cubicBezTo>
                  <a:cubicBezTo>
                    <a:pt x="63" y="0"/>
                    <a:pt x="62" y="0"/>
                    <a:pt x="62" y="0"/>
                  </a:cubicBezTo>
                  <a:cubicBezTo>
                    <a:pt x="52" y="1"/>
                    <a:pt x="43" y="3"/>
                    <a:pt x="35" y="7"/>
                  </a:cubicBezTo>
                  <a:cubicBezTo>
                    <a:pt x="14" y="17"/>
                    <a:pt x="0" y="39"/>
                    <a:pt x="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p>
          </p:txBody>
        </p:sp>
        <p:sp>
          <p:nvSpPr>
            <p:cNvPr id="67" name="Freeform 10">
              <a:extLst>
                <a:ext uri="{FF2B5EF4-FFF2-40B4-BE49-F238E27FC236}">
                  <a16:creationId xmlns:a16="http://schemas.microsoft.com/office/drawing/2014/main" id="{5799799D-6ABA-4363-AFFE-E73434ABDC63}"/>
                </a:ext>
              </a:extLst>
            </p:cNvPr>
            <p:cNvSpPr>
              <a:spLocks/>
            </p:cNvSpPr>
            <p:nvPr/>
          </p:nvSpPr>
          <p:spPr bwMode="auto">
            <a:xfrm>
              <a:off x="-700088" y="4314825"/>
              <a:ext cx="238125" cy="195263"/>
            </a:xfrm>
            <a:custGeom>
              <a:avLst/>
              <a:gdLst>
                <a:gd name="T0" fmla="*/ 8 w 145"/>
                <a:gd name="T1" fmla="*/ 38 h 119"/>
                <a:gd name="T2" fmla="*/ 0 w 145"/>
                <a:gd name="T3" fmla="*/ 55 h 119"/>
                <a:gd name="T4" fmla="*/ 0 w 145"/>
                <a:gd name="T5" fmla="*/ 113 h 119"/>
                <a:gd name="T6" fmla="*/ 9 w 145"/>
                <a:gd name="T7" fmla="*/ 116 h 119"/>
                <a:gd name="T8" fmla="*/ 135 w 145"/>
                <a:gd name="T9" fmla="*/ 89 h 119"/>
                <a:gd name="T10" fmla="*/ 136 w 145"/>
                <a:gd name="T11" fmla="*/ 89 h 119"/>
                <a:gd name="T12" fmla="*/ 145 w 145"/>
                <a:gd name="T13" fmla="*/ 81 h 119"/>
                <a:gd name="T14" fmla="*/ 145 w 145"/>
                <a:gd name="T15" fmla="*/ 60 h 119"/>
                <a:gd name="T16" fmla="*/ 145 w 145"/>
                <a:gd name="T17" fmla="*/ 24 h 119"/>
                <a:gd name="T18" fmla="*/ 135 w 145"/>
                <a:gd name="T19" fmla="*/ 10 h 119"/>
                <a:gd name="T20" fmla="*/ 8 w 145"/>
                <a:gd name="T21" fmla="*/ 3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5" h="119">
                  <a:moveTo>
                    <a:pt x="8" y="38"/>
                  </a:moveTo>
                  <a:cubicBezTo>
                    <a:pt x="3" y="42"/>
                    <a:pt x="0" y="49"/>
                    <a:pt x="0" y="55"/>
                  </a:cubicBezTo>
                  <a:cubicBezTo>
                    <a:pt x="0" y="113"/>
                    <a:pt x="0" y="113"/>
                    <a:pt x="0" y="113"/>
                  </a:cubicBezTo>
                  <a:cubicBezTo>
                    <a:pt x="0" y="117"/>
                    <a:pt x="5" y="119"/>
                    <a:pt x="9" y="116"/>
                  </a:cubicBezTo>
                  <a:cubicBezTo>
                    <a:pt x="43" y="90"/>
                    <a:pt x="93" y="79"/>
                    <a:pt x="135" y="89"/>
                  </a:cubicBezTo>
                  <a:cubicBezTo>
                    <a:pt x="136" y="89"/>
                    <a:pt x="136" y="89"/>
                    <a:pt x="136" y="89"/>
                  </a:cubicBezTo>
                  <a:cubicBezTo>
                    <a:pt x="141" y="89"/>
                    <a:pt x="145" y="86"/>
                    <a:pt x="145" y="81"/>
                  </a:cubicBezTo>
                  <a:cubicBezTo>
                    <a:pt x="145" y="60"/>
                    <a:pt x="145" y="60"/>
                    <a:pt x="145" y="60"/>
                  </a:cubicBezTo>
                  <a:cubicBezTo>
                    <a:pt x="145" y="24"/>
                    <a:pt x="145" y="24"/>
                    <a:pt x="145" y="24"/>
                  </a:cubicBezTo>
                  <a:cubicBezTo>
                    <a:pt x="145" y="17"/>
                    <a:pt x="141" y="11"/>
                    <a:pt x="135" y="10"/>
                  </a:cubicBezTo>
                  <a:cubicBezTo>
                    <a:pt x="92" y="0"/>
                    <a:pt x="43" y="11"/>
                    <a:pt x="8"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p>
          </p:txBody>
        </p:sp>
      </p:grpSp>
      <p:sp>
        <p:nvSpPr>
          <p:cNvPr id="72" name="Rectangle 3">
            <a:extLst>
              <a:ext uri="{FF2B5EF4-FFF2-40B4-BE49-F238E27FC236}">
                <a16:creationId xmlns:a16="http://schemas.microsoft.com/office/drawing/2014/main" id="{E7B0B52C-C57E-4C79-8C86-94C304F32BD8}"/>
              </a:ext>
            </a:extLst>
          </p:cNvPr>
          <p:cNvSpPr txBox="1">
            <a:spLocks noChangeArrowheads="1"/>
          </p:cNvSpPr>
          <p:nvPr/>
        </p:nvSpPr>
        <p:spPr>
          <a:xfrm>
            <a:off x="1146626" y="3035144"/>
            <a:ext cx="4670418" cy="1171831"/>
          </a:xfrm>
          <a:prstGeom prst="rect">
            <a:avLst/>
          </a:prstGeom>
        </p:spPr>
        <p:txBody>
          <a:bodyPr>
            <a:noAutofit/>
          </a:bodyPr>
          <a:lstStyle>
            <a:lvl1pPr marL="457014" indent="-457014" algn="l" defTabSz="609351" rtl="0" eaLnBrk="1" latinLnBrk="0" hangingPunct="1">
              <a:spcBef>
                <a:spcPct val="20000"/>
              </a:spcBef>
              <a:buFont typeface="Arial"/>
              <a:buChar char="•"/>
              <a:defRPr sz="2499" kern="1200">
                <a:solidFill>
                  <a:schemeClr val="tx2"/>
                </a:solidFill>
                <a:latin typeface="+mn-lt"/>
                <a:ea typeface="+mn-ea"/>
                <a:cs typeface="+mn-cs"/>
              </a:defRPr>
            </a:lvl1pPr>
            <a:lvl2pPr marL="990195" indent="-380843" algn="l" defTabSz="609351" rtl="0" eaLnBrk="1" latinLnBrk="0" hangingPunct="1">
              <a:spcBef>
                <a:spcPct val="20000"/>
              </a:spcBef>
              <a:buFont typeface="Wingdings" panose="05000000000000000000" pitchFamily="2" charset="2"/>
              <a:buChar char="§"/>
              <a:defRPr sz="2299" kern="1200">
                <a:solidFill>
                  <a:schemeClr val="tx2"/>
                </a:solidFill>
                <a:latin typeface="+mn-lt"/>
                <a:ea typeface="+mn-ea"/>
                <a:cs typeface="+mn-cs"/>
              </a:defRPr>
            </a:lvl2pPr>
            <a:lvl3pPr marL="1523376" indent="-304674" algn="l" defTabSz="609351" rtl="0" eaLnBrk="1" latinLnBrk="0" hangingPunct="1">
              <a:spcBef>
                <a:spcPct val="20000"/>
              </a:spcBef>
              <a:buFont typeface="Arial"/>
              <a:buChar char="•"/>
              <a:defRPr sz="1999" kern="1200">
                <a:solidFill>
                  <a:schemeClr val="tx2"/>
                </a:solidFill>
                <a:latin typeface="+mn-lt"/>
                <a:ea typeface="+mn-ea"/>
                <a:cs typeface="+mn-cs"/>
              </a:defRPr>
            </a:lvl3pPr>
            <a:lvl4pPr marL="2132726" indent="-304674" algn="l" defTabSz="609351" rtl="0" eaLnBrk="1" latinLnBrk="0" hangingPunct="1">
              <a:spcBef>
                <a:spcPct val="20000"/>
              </a:spcBef>
              <a:buFont typeface="Wingdings" panose="05000000000000000000" pitchFamily="2" charset="2"/>
              <a:buChar char="§"/>
              <a:defRPr sz="1699" kern="1200">
                <a:solidFill>
                  <a:schemeClr val="tx2"/>
                </a:solidFill>
                <a:latin typeface="+mn-lt"/>
                <a:ea typeface="+mn-ea"/>
                <a:cs typeface="+mn-cs"/>
              </a:defRPr>
            </a:lvl4pPr>
            <a:lvl5pPr marL="2742078" indent="-304674" algn="l" defTabSz="609351" rtl="0" eaLnBrk="1" latinLnBrk="0" hangingPunct="1">
              <a:spcBef>
                <a:spcPct val="20000"/>
              </a:spcBef>
              <a:buFont typeface="Arial" panose="020B0604020202020204" pitchFamily="34" charset="0"/>
              <a:buChar char="•"/>
              <a:defRPr sz="1699" kern="1200">
                <a:solidFill>
                  <a:schemeClr val="tx2"/>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a:lstStyle>
          <a:p>
            <a:pPr marL="0" indent="0">
              <a:buFont typeface="Arial"/>
              <a:buNone/>
            </a:pPr>
            <a:endParaRPr lang="en-US" sz="2400" dirty="0"/>
          </a:p>
          <a:p>
            <a:pPr marL="0" indent="0">
              <a:buFont typeface="Arial"/>
              <a:buNone/>
            </a:pPr>
            <a:r>
              <a:rPr lang="en-US" sz="1600" dirty="0">
                <a:solidFill>
                  <a:schemeClr val="tx1"/>
                </a:solidFill>
              </a:rPr>
              <a:t>Delegate responsibilities to qualified staff, ensuring Delegation of Duties Log is current</a:t>
            </a:r>
          </a:p>
          <a:p>
            <a:pPr marL="0" indent="0">
              <a:buFont typeface="Arial"/>
              <a:buNone/>
            </a:pPr>
            <a:r>
              <a:rPr lang="en-US" sz="1600" dirty="0">
                <a:solidFill>
                  <a:schemeClr val="tx1"/>
                </a:solidFill>
              </a:rPr>
              <a:t>  </a:t>
            </a:r>
            <a:endParaRPr lang="en-US" sz="2400" dirty="0"/>
          </a:p>
        </p:txBody>
      </p:sp>
      <p:sp>
        <p:nvSpPr>
          <p:cNvPr id="3" name="Rectangle 2">
            <a:extLst>
              <a:ext uri="{FF2B5EF4-FFF2-40B4-BE49-F238E27FC236}">
                <a16:creationId xmlns:a16="http://schemas.microsoft.com/office/drawing/2014/main" id="{38E63616-6451-4232-B817-77D00908AD91}"/>
              </a:ext>
            </a:extLst>
          </p:cNvPr>
          <p:cNvSpPr/>
          <p:nvPr/>
        </p:nvSpPr>
        <p:spPr>
          <a:xfrm>
            <a:off x="1172681" y="4827777"/>
            <a:ext cx="4924404" cy="830997"/>
          </a:xfrm>
          <a:prstGeom prst="rect">
            <a:avLst/>
          </a:prstGeom>
        </p:spPr>
        <p:txBody>
          <a:bodyPr wrap="square">
            <a:spAutoFit/>
          </a:bodyPr>
          <a:lstStyle/>
          <a:p>
            <a:r>
              <a:rPr lang="en-US" sz="1600" dirty="0"/>
              <a:t>Ensure all staff training, competencies and licensure are up to date, including yours</a:t>
            </a:r>
          </a:p>
          <a:p>
            <a:r>
              <a:rPr lang="en-US" sz="1600" dirty="0"/>
              <a:t>  </a:t>
            </a:r>
          </a:p>
        </p:txBody>
      </p:sp>
      <p:sp>
        <p:nvSpPr>
          <p:cNvPr id="4" name="Rectangle 3">
            <a:extLst>
              <a:ext uri="{FF2B5EF4-FFF2-40B4-BE49-F238E27FC236}">
                <a16:creationId xmlns:a16="http://schemas.microsoft.com/office/drawing/2014/main" id="{A852B3A3-9D3A-4B2A-9024-147EAEC81492}"/>
              </a:ext>
            </a:extLst>
          </p:cNvPr>
          <p:cNvSpPr/>
          <p:nvPr/>
        </p:nvSpPr>
        <p:spPr>
          <a:xfrm>
            <a:off x="6925348" y="3468834"/>
            <a:ext cx="4737796" cy="830997"/>
          </a:xfrm>
          <a:prstGeom prst="rect">
            <a:avLst/>
          </a:prstGeom>
        </p:spPr>
        <p:txBody>
          <a:bodyPr wrap="square">
            <a:spAutoFit/>
          </a:bodyPr>
          <a:lstStyle/>
          <a:p>
            <a:r>
              <a:rPr lang="en-US" sz="1600" dirty="0"/>
              <a:t>Make time to personally conduct or supervise those conducting research activities</a:t>
            </a:r>
          </a:p>
          <a:p>
            <a:r>
              <a:rPr lang="en-US" sz="1600" dirty="0"/>
              <a:t>  </a:t>
            </a:r>
          </a:p>
        </p:txBody>
      </p:sp>
      <p:sp>
        <p:nvSpPr>
          <p:cNvPr id="5" name="Rectangle 4">
            <a:extLst>
              <a:ext uri="{FF2B5EF4-FFF2-40B4-BE49-F238E27FC236}">
                <a16:creationId xmlns:a16="http://schemas.microsoft.com/office/drawing/2014/main" id="{9679D5C0-2A40-4445-9496-F0CE4AF3B48C}"/>
              </a:ext>
            </a:extLst>
          </p:cNvPr>
          <p:cNvSpPr/>
          <p:nvPr/>
        </p:nvSpPr>
        <p:spPr>
          <a:xfrm>
            <a:off x="6930443" y="4807159"/>
            <a:ext cx="4545181" cy="584775"/>
          </a:xfrm>
          <a:prstGeom prst="rect">
            <a:avLst/>
          </a:prstGeom>
        </p:spPr>
        <p:txBody>
          <a:bodyPr wrap="square">
            <a:spAutoFit/>
          </a:bodyPr>
          <a:lstStyle/>
          <a:p>
            <a:r>
              <a:rPr lang="en-US" sz="1600" dirty="0"/>
              <a:t>Promote and adhere to Quality Management practices</a:t>
            </a:r>
          </a:p>
        </p:txBody>
      </p:sp>
      <p:pic>
        <p:nvPicPr>
          <p:cNvPr id="7" name="Graphic 6" descr="Cycle with people">
            <a:extLst>
              <a:ext uri="{FF2B5EF4-FFF2-40B4-BE49-F238E27FC236}">
                <a16:creationId xmlns:a16="http://schemas.microsoft.com/office/drawing/2014/main" id="{5283DFE4-E414-43FF-8ACC-26369AEED9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3475" y="3454600"/>
            <a:ext cx="618392" cy="618392"/>
          </a:xfrm>
          <a:prstGeom prst="rect">
            <a:avLst/>
          </a:prstGeom>
        </p:spPr>
      </p:pic>
      <p:pic>
        <p:nvPicPr>
          <p:cNvPr id="9" name="Graphic 8" descr="Medal">
            <a:extLst>
              <a:ext uri="{FF2B5EF4-FFF2-40B4-BE49-F238E27FC236}">
                <a16:creationId xmlns:a16="http://schemas.microsoft.com/office/drawing/2014/main" id="{C98728E5-ADA7-4FE0-819E-66D84D8EA1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23564" y="4847488"/>
            <a:ext cx="457200" cy="457200"/>
          </a:xfrm>
          <a:prstGeom prst="rect">
            <a:avLst/>
          </a:prstGeom>
        </p:spPr>
      </p:pic>
      <p:pic>
        <p:nvPicPr>
          <p:cNvPr id="84" name="Picture Placeholder 3">
            <a:extLst>
              <a:ext uri="{FF2B5EF4-FFF2-40B4-BE49-F238E27FC236}">
                <a16:creationId xmlns:a16="http://schemas.microsoft.com/office/drawing/2014/main" id="{1D6119A3-A57C-41EC-B5A4-59D867772635}"/>
              </a:ext>
            </a:extLst>
          </p:cNvPr>
          <p:cNvPicPr>
            <a:picLocks noChangeAspect="1"/>
          </p:cNvPicPr>
          <p:nvPr/>
        </p:nvPicPr>
        <p:blipFill rotWithShape="1">
          <a:blip r:embed="rId8">
            <a:extLst>
              <a:ext uri="{28A0092B-C50C-407E-A947-70E740481C1C}">
                <a14:useLocalDpi xmlns:a14="http://schemas.microsoft.com/office/drawing/2010/main" val="0"/>
              </a:ext>
            </a:extLst>
          </a:blip>
          <a:srcRect l="1116" t="6462" r="-90" b="53926"/>
          <a:stretch/>
        </p:blipFill>
        <p:spPr>
          <a:xfrm>
            <a:off x="0" y="-61546"/>
            <a:ext cx="12200792" cy="2529336"/>
          </a:xfrm>
          <a:prstGeom prst="rect">
            <a:avLst/>
          </a:prstGeom>
        </p:spPr>
      </p:pic>
    </p:spTree>
    <p:custDataLst>
      <p:tags r:id="rId1"/>
    </p:custDataLst>
    <p:extLst>
      <p:ext uri="{BB962C8B-B14F-4D97-AF65-F5344CB8AC3E}">
        <p14:creationId xmlns:p14="http://schemas.microsoft.com/office/powerpoint/2010/main" val="38261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VISION" val="iGb6iY7a"/>
  <p:tag name="ARTICULATE_DESIGN_ID_OFFICE THEME" val="Xt2Nb939"/>
  <p:tag name="ARTICULATE_SLIDE_THUMBNAIL_REFRESH" val="1"/>
  <p:tag name="TAG_BACKING_FORM_KEY" val="724596-c:\users\ellisosa\desktop\daids_crss_dart_template.pptx"/>
  <p:tag name="ARTICULATE_PRESENTER_VERSION" val="8"/>
  <p:tag name="ARTICULATE_PROJECT_CHECK" val="0"/>
  <p:tag name="ARTICULATE_SLIDE_COUNT" val="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UDIO_ID" val="392"/>
  <p:tag name="ARTICULATE_USED_LAYOUT" val="2"/>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UDIO_ID" val="391"/>
  <p:tag name="ARTICULATE_USED_LAYOUT" val="3"/>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UDIO_ID" val="397"/>
  <p:tag name="ARTICULATE_USED_LAYOUT" val="9"/>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UDIO_ID" val="397"/>
  <p:tag name="ARTICULATE_USED_LAYOUT" val="9"/>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Vision">
  <a:themeElements>
    <a:clrScheme name="DAIDS_CRSS_FINAL">
      <a:dk1>
        <a:srgbClr val="0A122A"/>
      </a:dk1>
      <a:lt1>
        <a:srgbClr val="FBFAF8"/>
      </a:lt1>
      <a:dk2>
        <a:srgbClr val="424B54"/>
      </a:dk2>
      <a:lt2>
        <a:srgbClr val="DBDBDB"/>
      </a:lt2>
      <a:accent1>
        <a:srgbClr val="D6221D"/>
      </a:accent1>
      <a:accent2>
        <a:srgbClr val="002395"/>
      </a:accent2>
      <a:accent3>
        <a:srgbClr val="007A4D"/>
      </a:accent3>
      <a:accent4>
        <a:srgbClr val="FFB612"/>
      </a:accent4>
      <a:accent5>
        <a:srgbClr val="033860"/>
      </a:accent5>
      <a:accent6>
        <a:srgbClr val="087CA7"/>
      </a:accent6>
      <a:hlink>
        <a:srgbClr val="087CA7"/>
      </a:hlink>
      <a:folHlink>
        <a:srgbClr val="FFB612"/>
      </a:folHlink>
    </a:clrScheme>
    <a:fontScheme name="DAIDS CRSS">
      <a:majorFont>
        <a:latin typeface="Gill Sans MT"/>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lIns="121869" tIns="60933" rIns="121869" bIns="60933" anchor="ctr">
        <a:noAutofit/>
      </a:bodyPr>
      <a:lstStyle>
        <a:defPPr marL="0" indent="0">
          <a:spcBef>
            <a:spcPts val="0"/>
          </a:spcBef>
          <a:buNone/>
          <a:defRPr sz="2099" dirty="0">
            <a:solidFill>
              <a:schemeClr val="bg1">
                <a:lumMod val="50000"/>
              </a:schemeClr>
            </a:solidFill>
            <a:cs typeface="Calibri"/>
          </a:defRPr>
        </a:defPPr>
      </a:lstStyle>
    </a:txDef>
  </a:objectDefaults>
  <a:extraClrSchemeLst/>
  <a:extLst>
    <a:ext uri="{05A4C25C-085E-4340-85A3-A5531E510DB2}">
      <thm15:themeFamily xmlns:thm15="http://schemas.microsoft.com/office/thememl/2012/main" name="DAIDS_CRSS_DART_PowerPointTemplate.potx" id="{DB8C751C-0CDE-43E1-840B-EAB4F8C2FFD0}" vid="{1ECC630E-B087-4F19-9701-10F207893D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e71b1e50-b1fe-4fa1-bdc4-310f5496aa34">NYQEJSHCCRTP-361353247-246</_dlc_DocId>
    <_dlc_DocIdUrl xmlns="e71b1e50-b1fe-4fa1-bdc4-310f5496aa34">
      <Url>https://daidsconnect.niaid.nih.gov/sites/OCSO/_layouts/15/DocIdRedir.aspx?ID=NYQEJSHCCRTP-361353247-246</Url>
      <Description>NYQEJSHCCRTP-361353247-246</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01C06A7C6FCCE04794F2523F30425F11" ma:contentTypeVersion="2" ma:contentTypeDescription="Create a new document." ma:contentTypeScope="" ma:versionID="ba42fc24d1ba24dd66b124a9b9163216">
  <xsd:schema xmlns:xsd="http://www.w3.org/2001/XMLSchema" xmlns:xs="http://www.w3.org/2001/XMLSchema" xmlns:p="http://schemas.microsoft.com/office/2006/metadata/properties" xmlns:ns2="e71b1e50-b1fe-4fa1-bdc4-310f5496aa34" targetNamespace="http://schemas.microsoft.com/office/2006/metadata/properties" ma:root="true" ma:fieldsID="ddfa8cb56fe80c8536b7d947eddcb2fa" ns2:_="">
    <xsd:import namespace="e71b1e50-b1fe-4fa1-bdc4-310f5496aa34"/>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1b1e50-b1fe-4fa1-bdc4-310f5496aa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ContentPassPackage>
  <PackageId>Template-00001-PPT</PackageId>
</ContentPassPackage>
</file>

<file path=customXml/itemProps1.xml><?xml version="1.0" encoding="utf-8"?>
<ds:datastoreItem xmlns:ds="http://schemas.openxmlformats.org/officeDocument/2006/customXml" ds:itemID="{E08F666E-4556-4059-88B9-27C2C0EEEC25}"/>
</file>

<file path=customXml/itemProps2.xml><?xml version="1.0" encoding="utf-8"?>
<ds:datastoreItem xmlns:ds="http://schemas.openxmlformats.org/officeDocument/2006/customXml" ds:itemID="{F23E0FF2-7D4C-43EA-A0AB-BDBD5942F7F2}"/>
</file>

<file path=customXml/itemProps3.xml><?xml version="1.0" encoding="utf-8"?>
<ds:datastoreItem xmlns:ds="http://schemas.openxmlformats.org/officeDocument/2006/customXml" ds:itemID="{042E23BB-E780-4F60-8A28-5AA1ADEBF08D}"/>
</file>

<file path=customXml/itemProps4.xml><?xml version="1.0" encoding="utf-8"?>
<ds:datastoreItem xmlns:ds="http://schemas.openxmlformats.org/officeDocument/2006/customXml" ds:itemID="{1B6BDC8D-3094-40BE-8915-B43C89CAA131}"/>
</file>

<file path=customXml/itemProps5.xml><?xml version="1.0" encoding="utf-8"?>
<ds:datastoreItem xmlns:ds="http://schemas.openxmlformats.org/officeDocument/2006/customXml" ds:itemID="{AB9E7A85-A6F0-4A33-8DB0-93D44DE3E590}"/>
</file>

<file path=docProps/app.xml><?xml version="1.0" encoding="utf-8"?>
<Properties xmlns="http://schemas.openxmlformats.org/officeDocument/2006/extended-properties" xmlns:vt="http://schemas.openxmlformats.org/officeDocument/2006/docPropsVTypes">
  <Template>DAIDS_CRSS_DART_PowerPointTemplate</Template>
  <TotalTime>2439</TotalTime>
  <Words>630</Words>
  <Application>Microsoft Office PowerPoint</Application>
  <PresentationFormat>Widescreen</PresentationFormat>
  <Paragraphs>59</Paragraphs>
  <Slides>6</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vt:i4>
      </vt:variant>
    </vt:vector>
  </HeadingPairs>
  <TitlesOfParts>
    <vt:vector size="14" baseType="lpstr">
      <vt:lpstr>Arial</vt:lpstr>
      <vt:lpstr>Calibri</vt:lpstr>
      <vt:lpstr>Gill Sans MT</vt:lpstr>
      <vt:lpstr>Open Sans</vt:lpstr>
      <vt:lpstr>Trebuchet MS</vt:lpstr>
      <vt:lpstr>Verdana</vt:lpstr>
      <vt:lpstr>Wingdings</vt:lpstr>
      <vt:lpstr>Vision</vt:lpstr>
      <vt:lpstr>Welcome</vt:lpstr>
      <vt:lpstr>Investigator  Responsibilities</vt:lpstr>
      <vt:lpstr>Investigator Responsibilities</vt:lpstr>
      <vt:lpstr>Activity - Principal Investigator Responsibilities</vt:lpstr>
      <vt:lpstr>Best Practices: Investigator Responsibilities</vt:lpstr>
      <vt:lpstr>Best Practices: Investigator Responsibilities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Layout</dc:title>
  <dc:creator>Marta Traikova</dc:creator>
  <cp:lastModifiedBy>Debbi Asberry</cp:lastModifiedBy>
  <cp:revision>72</cp:revision>
  <dcterms:created xsi:type="dcterms:W3CDTF">2019-07-16T08:21:39Z</dcterms:created>
  <dcterms:modified xsi:type="dcterms:W3CDTF">2019-10-14T12:09:14Z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Presentation1</vt:lpwstr>
  </property>
  <property fmtid="{D5CDD505-2E9C-101B-9397-08002B2CF9AE}" pid="4" name="ArticulateProjectVersion">
    <vt:lpwstr>8</vt:lpwstr>
  </property>
  <property fmtid="{D5CDD505-2E9C-101B-9397-08002B2CF9AE}" pid="5" name="ContentTypeId">
    <vt:lpwstr>0x01010001C06A7C6FCCE04794F2523F30425F11</vt:lpwstr>
  </property>
  <property fmtid="{D5CDD505-2E9C-101B-9397-08002B2CF9AE}" pid="6" name="ArticulateGUID">
    <vt:lpwstr>839CDB47-E494-479C-9063-66D7E03C845D</vt:lpwstr>
  </property>
  <property fmtid="{D5CDD505-2E9C-101B-9397-08002B2CF9AE}" pid="7" name="ArticulateProjectFull">
    <vt:lpwstr>C:\Users\asberrdk\Desktop\DART 17Sep2019 Materials\Post Event Power Points\Day1 Investigator Responsibilities.ppta</vt:lpwstr>
  </property>
  <property fmtid="{D5CDD505-2E9C-101B-9397-08002B2CF9AE}" pid="8" name="_dlc_DocIdItemGuid">
    <vt:lpwstr>123dde72-64c8-4291-8140-c4f2a2745726</vt:lpwstr>
  </property>
</Properties>
</file>