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9.xml" ContentType="application/vnd.openxmlformats-officedocument.presentationml.tags+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0.xml" ContentType="application/vnd.openxmlformats-officedocument.presentationml.tags+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1.xml" ContentType="application/vnd.openxmlformats-officedocument.presentationml.tags+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notesSlides/notesSlide7.xml" ContentType="application/vnd.openxmlformats-officedocument.presentationml.notesSlide+xml"/>
  <Override PartName="/ppt/tags/tag16.xml" ContentType="application/vnd.openxmlformats-officedocument.presentationml.tags+xml"/>
  <Override PartName="/ppt/notesSlides/notesSlide8.xml" ContentType="application/vnd.openxmlformats-officedocument.presentationml.notesSlide+xml"/>
  <Override PartName="/ppt/tags/tag17.xml" ContentType="application/vnd.openxmlformats-officedocument.presentationml.tags+xml"/>
  <Override PartName="/ppt/notesSlides/notesSlide9.xml" ContentType="application/vnd.openxmlformats-officedocument.presentationml.notesSlide+xml"/>
  <Override PartName="/ppt/tags/tag18.xml" ContentType="application/vnd.openxmlformats-officedocument.presentationml.tags+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19.xml" ContentType="application/vnd.openxmlformats-officedocument.presentationml.tags+xml"/>
  <Override PartName="/ppt/notesSlides/notesSlide11.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7" r:id="rId5"/>
    <p:sldId id="267" r:id="rId6"/>
    <p:sldId id="268" r:id="rId7"/>
    <p:sldId id="269" r:id="rId8"/>
    <p:sldId id="271" r:id="rId9"/>
    <p:sldId id="275" r:id="rId10"/>
    <p:sldId id="260" r:id="rId11"/>
    <p:sldId id="274" r:id="rId12"/>
    <p:sldId id="258" r:id="rId13"/>
    <p:sldId id="265" r:id="rId14"/>
    <p:sldId id="259" r:id="rId15"/>
    <p:sldId id="266" r:id="rId16"/>
    <p:sldId id="276" r:id="rId17"/>
    <p:sldId id="277" r:id="rId18"/>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g Lessing" initials="GL" lastIdx="3" clrIdx="0">
    <p:extLst>
      <p:ext uri="{19B8F6BF-5375-455C-9EA6-DF929625EA0E}">
        <p15:presenceInfo xmlns:p15="http://schemas.microsoft.com/office/powerpoint/2012/main" userId="S::Greg.Lessing@ppdi.com::0874e8ad-b3ab-4c38-85aa-070df6a230e6" providerId="AD"/>
      </p:ext>
    </p:extLst>
  </p:cmAuthor>
  <p:cmAuthor id="2" name="Microsoft Office User" initials="MOU" lastIdx="5" clrIdx="1">
    <p:extLst>
      <p:ext uri="{19B8F6BF-5375-455C-9EA6-DF929625EA0E}">
        <p15:presenceInfo xmlns:p15="http://schemas.microsoft.com/office/powerpoint/2012/main" userId="Microsoft Office User" providerId="None"/>
      </p:ext>
    </p:extLst>
  </p:cmAuthor>
  <p:cmAuthor id="3" name="Smith, Bariatu (NIH/NIAID) [E]" initials="SB([" lastIdx="4" clrIdx="2">
    <p:extLst>
      <p:ext uri="{19B8F6BF-5375-455C-9EA6-DF929625EA0E}">
        <p15:presenceInfo xmlns:p15="http://schemas.microsoft.com/office/powerpoint/2012/main" userId="S::smithba@nih.gov::bc384788-396e-486f-811c-60ca8e0c5b70" providerId="AD"/>
      </p:ext>
    </p:extLst>
  </p:cmAuthor>
  <p:cmAuthor id="4" name="Karen Hufham" initials="KH" lastIdx="5" clrIdx="3">
    <p:extLst>
      <p:ext uri="{19B8F6BF-5375-455C-9EA6-DF929625EA0E}">
        <p15:presenceInfo xmlns:p15="http://schemas.microsoft.com/office/powerpoint/2012/main" userId="S::Karen.Hufham@ppdi.com::940a971b-e162-4015-b3f9-aa0246c04723" providerId="AD"/>
      </p:ext>
    </p:extLst>
  </p:cmAuthor>
  <p:cmAuthor id="5" name="Kathy Hines" initials=""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87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5" autoAdjust="0"/>
    <p:restoredTop sz="67773" autoAdjust="0"/>
  </p:normalViewPr>
  <p:slideViewPr>
    <p:cSldViewPr snapToGrid="0">
      <p:cViewPr varScale="1">
        <p:scale>
          <a:sx n="72" d="100"/>
          <a:sy n="72" d="100"/>
        </p:scale>
        <p:origin x="192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DC5092-764C-4B09-828A-45AED5BEF971}" type="doc">
      <dgm:prSet loTypeId="urn:microsoft.com/office/officeart/2005/8/layout/hList1" loCatId="list" qsTypeId="urn:microsoft.com/office/officeart/2005/8/quickstyle/simple1" qsCatId="simple" csTypeId="urn:microsoft.com/office/officeart/2005/8/colors/accent4_2" csCatId="accent4" phldr="1"/>
      <dgm:spPr/>
      <dgm:t>
        <a:bodyPr/>
        <a:lstStyle/>
        <a:p>
          <a:endParaRPr lang="en-US"/>
        </a:p>
      </dgm:t>
    </dgm:pt>
    <dgm:pt modelId="{4CF042D7-04FC-4BE3-B5AE-C559E3153886}">
      <dgm:prSet phldrT="[Text]" custT="1"/>
      <dgm:spPr/>
      <dgm:t>
        <a:bodyPr/>
        <a:lstStyle/>
        <a:p>
          <a:r>
            <a:rPr lang="en-US" sz="2800" dirty="0"/>
            <a:t>Background</a:t>
          </a:r>
        </a:p>
      </dgm:t>
    </dgm:pt>
    <dgm:pt modelId="{29A787B5-E491-4602-B1AC-E50580B2FCFD}" type="parTrans" cxnId="{4FBE2A08-5ECE-49B5-A794-E4E327A4DEF8}">
      <dgm:prSet/>
      <dgm:spPr/>
      <dgm:t>
        <a:bodyPr/>
        <a:lstStyle/>
        <a:p>
          <a:endParaRPr lang="en-US"/>
        </a:p>
      </dgm:t>
    </dgm:pt>
    <dgm:pt modelId="{FB92D9CB-5D02-4359-8C8D-DDB124C14F3C}" type="sibTrans" cxnId="{4FBE2A08-5ECE-49B5-A794-E4E327A4DEF8}">
      <dgm:prSet/>
      <dgm:spPr/>
      <dgm:t>
        <a:bodyPr/>
        <a:lstStyle/>
        <a:p>
          <a:endParaRPr lang="en-US"/>
        </a:p>
      </dgm:t>
    </dgm:pt>
    <dgm:pt modelId="{24BAE380-F2E2-4242-A3CA-3DB683399CA4}">
      <dgm:prSet custT="1"/>
      <dgm:spPr/>
      <dgm:t>
        <a:bodyPr/>
        <a:lstStyle/>
        <a:p>
          <a:r>
            <a:rPr lang="en-US" sz="1800" dirty="0"/>
            <a:t>Objective: assist sponsors in </a:t>
          </a:r>
          <a:r>
            <a:rPr lang="en-US" sz="1800" u="sng" dirty="0"/>
            <a:t>assuring</a:t>
          </a:r>
          <a:r>
            <a:rPr lang="en-US" sz="1800" dirty="0"/>
            <a:t> the </a:t>
          </a:r>
          <a:r>
            <a:rPr lang="en-US" sz="1800" u="sng" dirty="0"/>
            <a:t>safety of trial participants</a:t>
          </a:r>
          <a:r>
            <a:rPr lang="en-US" sz="1800" dirty="0"/>
            <a:t>, </a:t>
          </a:r>
          <a:r>
            <a:rPr lang="en-US" sz="1800" u="sng" dirty="0"/>
            <a:t>maintaining compliance with good clinical practice (GCP)</a:t>
          </a:r>
          <a:r>
            <a:rPr lang="en-US" sz="1800" dirty="0"/>
            <a:t>, and </a:t>
          </a:r>
          <a:r>
            <a:rPr lang="en-US" sz="1800" u="sng" dirty="0"/>
            <a:t>minimizing risks to trial integrity during the COVID-19 pandemic</a:t>
          </a:r>
          <a:r>
            <a:rPr lang="en-US" sz="1800" dirty="0"/>
            <a:t>.</a:t>
          </a:r>
        </a:p>
      </dgm:t>
    </dgm:pt>
    <dgm:pt modelId="{8F51491D-6257-400E-BA78-86F021C330BF}" type="parTrans" cxnId="{4EA58541-64C7-493A-B31E-B0080D82D220}">
      <dgm:prSet/>
      <dgm:spPr/>
      <dgm:t>
        <a:bodyPr/>
        <a:lstStyle/>
        <a:p>
          <a:endParaRPr lang="en-US"/>
        </a:p>
      </dgm:t>
    </dgm:pt>
    <dgm:pt modelId="{F072C53A-6CED-4D06-8E18-997D30B560A2}" type="sibTrans" cxnId="{4EA58541-64C7-493A-B31E-B0080D82D220}">
      <dgm:prSet/>
      <dgm:spPr/>
      <dgm:t>
        <a:bodyPr/>
        <a:lstStyle/>
        <a:p>
          <a:endParaRPr lang="en-US"/>
        </a:p>
      </dgm:t>
    </dgm:pt>
    <dgm:pt modelId="{2FE4C34B-BAFE-465C-A8EF-52144F91A430}">
      <dgm:prSet custT="1"/>
      <dgm:spPr/>
      <dgm:t>
        <a:bodyPr/>
        <a:lstStyle/>
        <a:p>
          <a:r>
            <a:rPr lang="en-US" sz="2800" dirty="0"/>
            <a:t>Monitoring Considerations</a:t>
          </a:r>
        </a:p>
      </dgm:t>
    </dgm:pt>
    <dgm:pt modelId="{B127242A-1C6A-4F32-A01A-8523E192EE71}" type="parTrans" cxnId="{5933575C-1BF3-43D5-8741-154F4BF2B90A}">
      <dgm:prSet/>
      <dgm:spPr/>
      <dgm:t>
        <a:bodyPr/>
        <a:lstStyle/>
        <a:p>
          <a:endParaRPr lang="en-US"/>
        </a:p>
      </dgm:t>
    </dgm:pt>
    <dgm:pt modelId="{2E2C2ED0-6F11-4154-A8DC-FAF380805BA8}" type="sibTrans" cxnId="{5933575C-1BF3-43D5-8741-154F4BF2B90A}">
      <dgm:prSet/>
      <dgm:spPr/>
      <dgm:t>
        <a:bodyPr/>
        <a:lstStyle/>
        <a:p>
          <a:endParaRPr lang="en-US"/>
        </a:p>
      </dgm:t>
    </dgm:pt>
    <dgm:pt modelId="{3DA1712D-FA1D-4A0E-943F-793EF68854D2}">
      <dgm:prSet custT="1"/>
      <dgm:spPr/>
      <dgm:t>
        <a:bodyPr/>
        <a:lstStyle/>
        <a:p>
          <a:r>
            <a:rPr lang="en-US" sz="1800" dirty="0"/>
            <a:t>If planned on-site monitoring visits are no longer possible, sponsors should consider optimizing use of central and remote monitoring programs to maintain oversight of clinical sites and ensure oversight of safety of trial participants, maintaining compliance with good clinical practice (GCP), and data integrity.</a:t>
          </a:r>
        </a:p>
      </dgm:t>
    </dgm:pt>
    <dgm:pt modelId="{ADDAFA23-5E6E-4642-879E-41D9AF396E05}" type="parTrans" cxnId="{037D5B74-21A9-4956-A9A5-F5F7A43CC073}">
      <dgm:prSet/>
      <dgm:spPr/>
      <dgm:t>
        <a:bodyPr/>
        <a:lstStyle/>
        <a:p>
          <a:endParaRPr lang="en-US"/>
        </a:p>
      </dgm:t>
    </dgm:pt>
    <dgm:pt modelId="{0CE64F53-B556-47C2-ADB0-944A35D45C23}" type="sibTrans" cxnId="{037D5B74-21A9-4956-A9A5-F5F7A43CC073}">
      <dgm:prSet/>
      <dgm:spPr/>
      <dgm:t>
        <a:bodyPr/>
        <a:lstStyle/>
        <a:p>
          <a:endParaRPr lang="en-US"/>
        </a:p>
      </dgm:t>
    </dgm:pt>
    <dgm:pt modelId="{6864ABD5-2341-473C-882F-D8A44207F520}" type="pres">
      <dgm:prSet presAssocID="{C8DC5092-764C-4B09-828A-45AED5BEF971}" presName="Name0" presStyleCnt="0">
        <dgm:presLayoutVars>
          <dgm:dir/>
          <dgm:animLvl val="lvl"/>
          <dgm:resizeHandles val="exact"/>
        </dgm:presLayoutVars>
      </dgm:prSet>
      <dgm:spPr/>
    </dgm:pt>
    <dgm:pt modelId="{1DFBEF0C-4B02-4C0B-B6A4-BB9ECF6A5220}" type="pres">
      <dgm:prSet presAssocID="{4CF042D7-04FC-4BE3-B5AE-C559E3153886}" presName="composite" presStyleCnt="0"/>
      <dgm:spPr/>
    </dgm:pt>
    <dgm:pt modelId="{2E0373DB-57FC-442C-9581-A83C922C270A}" type="pres">
      <dgm:prSet presAssocID="{4CF042D7-04FC-4BE3-B5AE-C559E3153886}" presName="parTx" presStyleLbl="alignNode1" presStyleIdx="0" presStyleCnt="2">
        <dgm:presLayoutVars>
          <dgm:chMax val="0"/>
          <dgm:chPref val="0"/>
          <dgm:bulletEnabled val="1"/>
        </dgm:presLayoutVars>
      </dgm:prSet>
      <dgm:spPr/>
    </dgm:pt>
    <dgm:pt modelId="{BBFCCF6C-E8CE-41D8-83E0-F9B0A610A48D}" type="pres">
      <dgm:prSet presAssocID="{4CF042D7-04FC-4BE3-B5AE-C559E3153886}" presName="desTx" presStyleLbl="alignAccFollowNode1" presStyleIdx="0" presStyleCnt="2">
        <dgm:presLayoutVars>
          <dgm:bulletEnabled val="1"/>
        </dgm:presLayoutVars>
      </dgm:prSet>
      <dgm:spPr/>
    </dgm:pt>
    <dgm:pt modelId="{97D2822A-28A2-44FD-B2C4-7131DF2E71FF}" type="pres">
      <dgm:prSet presAssocID="{FB92D9CB-5D02-4359-8C8D-DDB124C14F3C}" presName="space" presStyleCnt="0"/>
      <dgm:spPr/>
    </dgm:pt>
    <dgm:pt modelId="{B245228A-1981-427E-B0E8-0162070AA5EC}" type="pres">
      <dgm:prSet presAssocID="{2FE4C34B-BAFE-465C-A8EF-52144F91A430}" presName="composite" presStyleCnt="0"/>
      <dgm:spPr/>
    </dgm:pt>
    <dgm:pt modelId="{8FA6DFCB-C490-4E7D-AC8C-538417E8AB72}" type="pres">
      <dgm:prSet presAssocID="{2FE4C34B-BAFE-465C-A8EF-52144F91A430}" presName="parTx" presStyleLbl="alignNode1" presStyleIdx="1" presStyleCnt="2">
        <dgm:presLayoutVars>
          <dgm:chMax val="0"/>
          <dgm:chPref val="0"/>
          <dgm:bulletEnabled val="1"/>
        </dgm:presLayoutVars>
      </dgm:prSet>
      <dgm:spPr/>
    </dgm:pt>
    <dgm:pt modelId="{E9325D1F-3C4A-43A2-8DE2-4FB106DA4DC4}" type="pres">
      <dgm:prSet presAssocID="{2FE4C34B-BAFE-465C-A8EF-52144F91A430}" presName="desTx" presStyleLbl="alignAccFollowNode1" presStyleIdx="1" presStyleCnt="2">
        <dgm:presLayoutVars>
          <dgm:bulletEnabled val="1"/>
        </dgm:presLayoutVars>
      </dgm:prSet>
      <dgm:spPr/>
    </dgm:pt>
  </dgm:ptLst>
  <dgm:cxnLst>
    <dgm:cxn modelId="{4FBE2A08-5ECE-49B5-A794-E4E327A4DEF8}" srcId="{C8DC5092-764C-4B09-828A-45AED5BEF971}" destId="{4CF042D7-04FC-4BE3-B5AE-C559E3153886}" srcOrd="0" destOrd="0" parTransId="{29A787B5-E491-4602-B1AC-E50580B2FCFD}" sibTransId="{FB92D9CB-5D02-4359-8C8D-DDB124C14F3C}"/>
    <dgm:cxn modelId="{926BB10E-D6A2-4DD0-A134-0C642C1E41D4}" type="presOf" srcId="{4CF042D7-04FC-4BE3-B5AE-C559E3153886}" destId="{2E0373DB-57FC-442C-9581-A83C922C270A}" srcOrd="0" destOrd="0" presId="urn:microsoft.com/office/officeart/2005/8/layout/hList1"/>
    <dgm:cxn modelId="{3B04FB2B-0BE4-4E2D-ACC6-15924164DA2F}" type="presOf" srcId="{24BAE380-F2E2-4242-A3CA-3DB683399CA4}" destId="{BBFCCF6C-E8CE-41D8-83E0-F9B0A610A48D}" srcOrd="0" destOrd="0" presId="urn:microsoft.com/office/officeart/2005/8/layout/hList1"/>
    <dgm:cxn modelId="{247CE63B-1CD6-4384-9B6E-A64F26A11BB6}" type="presOf" srcId="{C8DC5092-764C-4B09-828A-45AED5BEF971}" destId="{6864ABD5-2341-473C-882F-D8A44207F520}" srcOrd="0" destOrd="0" presId="urn:microsoft.com/office/officeart/2005/8/layout/hList1"/>
    <dgm:cxn modelId="{4EA58541-64C7-493A-B31E-B0080D82D220}" srcId="{4CF042D7-04FC-4BE3-B5AE-C559E3153886}" destId="{24BAE380-F2E2-4242-A3CA-3DB683399CA4}" srcOrd="0" destOrd="0" parTransId="{8F51491D-6257-400E-BA78-86F021C330BF}" sibTransId="{F072C53A-6CED-4D06-8E18-997D30B560A2}"/>
    <dgm:cxn modelId="{5933575C-1BF3-43D5-8741-154F4BF2B90A}" srcId="{C8DC5092-764C-4B09-828A-45AED5BEF971}" destId="{2FE4C34B-BAFE-465C-A8EF-52144F91A430}" srcOrd="1" destOrd="0" parTransId="{B127242A-1C6A-4F32-A01A-8523E192EE71}" sibTransId="{2E2C2ED0-6F11-4154-A8DC-FAF380805BA8}"/>
    <dgm:cxn modelId="{037D5B74-21A9-4956-A9A5-F5F7A43CC073}" srcId="{2FE4C34B-BAFE-465C-A8EF-52144F91A430}" destId="{3DA1712D-FA1D-4A0E-943F-793EF68854D2}" srcOrd="0" destOrd="0" parTransId="{ADDAFA23-5E6E-4642-879E-41D9AF396E05}" sibTransId="{0CE64F53-B556-47C2-ADB0-944A35D45C23}"/>
    <dgm:cxn modelId="{6969098B-8ADC-40B4-8197-BF5F80D0BE46}" type="presOf" srcId="{2FE4C34B-BAFE-465C-A8EF-52144F91A430}" destId="{8FA6DFCB-C490-4E7D-AC8C-538417E8AB72}" srcOrd="0" destOrd="0" presId="urn:microsoft.com/office/officeart/2005/8/layout/hList1"/>
    <dgm:cxn modelId="{9A66E0B5-E029-4C85-B08B-3D597F9F654D}" type="presOf" srcId="{3DA1712D-FA1D-4A0E-943F-793EF68854D2}" destId="{E9325D1F-3C4A-43A2-8DE2-4FB106DA4DC4}" srcOrd="0" destOrd="0" presId="urn:microsoft.com/office/officeart/2005/8/layout/hList1"/>
    <dgm:cxn modelId="{F09EB7DF-6D10-4DF5-8BE4-AAD429F89097}" type="presParOf" srcId="{6864ABD5-2341-473C-882F-D8A44207F520}" destId="{1DFBEF0C-4B02-4C0B-B6A4-BB9ECF6A5220}" srcOrd="0" destOrd="0" presId="urn:microsoft.com/office/officeart/2005/8/layout/hList1"/>
    <dgm:cxn modelId="{2501D9E7-35A2-49D8-B1E7-DC55E3B24C44}" type="presParOf" srcId="{1DFBEF0C-4B02-4C0B-B6A4-BB9ECF6A5220}" destId="{2E0373DB-57FC-442C-9581-A83C922C270A}" srcOrd="0" destOrd="0" presId="urn:microsoft.com/office/officeart/2005/8/layout/hList1"/>
    <dgm:cxn modelId="{3938CE14-367D-4D0E-93D5-41990D111801}" type="presParOf" srcId="{1DFBEF0C-4B02-4C0B-B6A4-BB9ECF6A5220}" destId="{BBFCCF6C-E8CE-41D8-83E0-F9B0A610A48D}" srcOrd="1" destOrd="0" presId="urn:microsoft.com/office/officeart/2005/8/layout/hList1"/>
    <dgm:cxn modelId="{6992C3B6-3A5F-4299-BA46-91BF0C3F2E9E}" type="presParOf" srcId="{6864ABD5-2341-473C-882F-D8A44207F520}" destId="{97D2822A-28A2-44FD-B2C4-7131DF2E71FF}" srcOrd="1" destOrd="0" presId="urn:microsoft.com/office/officeart/2005/8/layout/hList1"/>
    <dgm:cxn modelId="{1D84ABA7-218E-4831-9C61-8E98AD1C8FAB}" type="presParOf" srcId="{6864ABD5-2341-473C-882F-D8A44207F520}" destId="{B245228A-1981-427E-B0E8-0162070AA5EC}" srcOrd="2" destOrd="0" presId="urn:microsoft.com/office/officeart/2005/8/layout/hList1"/>
    <dgm:cxn modelId="{03D2FA83-0504-4AD8-B6DF-F69274A7FD26}" type="presParOf" srcId="{B245228A-1981-427E-B0E8-0162070AA5EC}" destId="{8FA6DFCB-C490-4E7D-AC8C-538417E8AB72}" srcOrd="0" destOrd="0" presId="urn:microsoft.com/office/officeart/2005/8/layout/hList1"/>
    <dgm:cxn modelId="{1AC22D50-2E02-42D6-80F3-7D7C3A5DE6A8}" type="presParOf" srcId="{B245228A-1981-427E-B0E8-0162070AA5EC}" destId="{E9325D1F-3C4A-43A2-8DE2-4FB106DA4DC4}"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9226F3-B332-4D34-B465-7479EF535D83}"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64B46332-D4F2-4806-B828-34113220D41E}">
      <dgm:prSet phldrT="[Text]"/>
      <dgm:spPr/>
      <dgm:t>
        <a:bodyPr/>
        <a:lstStyle/>
        <a:p>
          <a:r>
            <a:rPr lang="en-US" dirty="0"/>
            <a:t>Monitoring Operations Branch</a:t>
          </a:r>
        </a:p>
      </dgm:t>
    </dgm:pt>
    <dgm:pt modelId="{8484AF13-E506-4CE2-B66C-6C29999A6A7B}" type="parTrans" cxnId="{789FA091-358B-435F-9E94-37A9A7DAA409}">
      <dgm:prSet/>
      <dgm:spPr/>
      <dgm:t>
        <a:bodyPr/>
        <a:lstStyle/>
        <a:p>
          <a:endParaRPr lang="en-US"/>
        </a:p>
      </dgm:t>
    </dgm:pt>
    <dgm:pt modelId="{D8CC0F8B-CB29-442E-A1A0-3DEBED10F391}" type="sibTrans" cxnId="{789FA091-358B-435F-9E94-37A9A7DAA409}">
      <dgm:prSet/>
      <dgm:spPr/>
      <dgm:t>
        <a:bodyPr/>
        <a:lstStyle/>
        <a:p>
          <a:endParaRPr lang="en-US"/>
        </a:p>
      </dgm:t>
    </dgm:pt>
    <dgm:pt modelId="{4B8E8B58-AA8F-492E-9F4F-19A95B08D6E6}">
      <dgm:prSet/>
      <dgm:spPr/>
      <dgm:t>
        <a:bodyPr/>
        <a:lstStyle/>
        <a:p>
          <a:r>
            <a:rPr lang="en-US" dirty="0"/>
            <a:t>Engage PPD In discussion </a:t>
          </a:r>
        </a:p>
      </dgm:t>
    </dgm:pt>
    <dgm:pt modelId="{D01AA5B0-76AB-44FD-8033-DEAD904DBE98}" type="parTrans" cxnId="{DF85452A-28B9-4580-A819-69C96CB0A8A8}">
      <dgm:prSet/>
      <dgm:spPr/>
      <dgm:t>
        <a:bodyPr/>
        <a:lstStyle/>
        <a:p>
          <a:endParaRPr lang="en-US"/>
        </a:p>
      </dgm:t>
    </dgm:pt>
    <dgm:pt modelId="{63F0A1A7-E85F-447C-9082-B6438F499F5E}" type="sibTrans" cxnId="{DF85452A-28B9-4580-A819-69C96CB0A8A8}">
      <dgm:prSet/>
      <dgm:spPr/>
      <dgm:t>
        <a:bodyPr/>
        <a:lstStyle/>
        <a:p>
          <a:endParaRPr lang="en-US"/>
        </a:p>
      </dgm:t>
    </dgm:pt>
    <dgm:pt modelId="{9D3B2EF8-0787-4F5C-95CC-D038CF440321}">
      <dgm:prSet/>
      <dgm:spPr/>
      <dgm:t>
        <a:bodyPr/>
        <a:lstStyle/>
        <a:p>
          <a:r>
            <a:rPr lang="en-US" dirty="0"/>
            <a:t>Remote Monitoring</a:t>
          </a:r>
        </a:p>
      </dgm:t>
    </dgm:pt>
    <dgm:pt modelId="{04EFF571-AEBB-4CB6-945B-4AE86EAC77F7}" type="parTrans" cxnId="{E8F45C49-5292-47CD-8AF2-217A50E8A5CD}">
      <dgm:prSet/>
      <dgm:spPr/>
      <dgm:t>
        <a:bodyPr/>
        <a:lstStyle/>
        <a:p>
          <a:endParaRPr lang="en-US"/>
        </a:p>
      </dgm:t>
    </dgm:pt>
    <dgm:pt modelId="{555B8880-D0B2-43F8-A3E2-3F1DE689A3C0}" type="sibTrans" cxnId="{E8F45C49-5292-47CD-8AF2-217A50E8A5CD}">
      <dgm:prSet/>
      <dgm:spPr/>
      <dgm:t>
        <a:bodyPr/>
        <a:lstStyle/>
        <a:p>
          <a:endParaRPr lang="en-US"/>
        </a:p>
      </dgm:t>
    </dgm:pt>
    <dgm:pt modelId="{B2E3B7DA-5A58-49D7-841C-223B05503AB8}">
      <dgm:prSet/>
      <dgm:spPr/>
      <dgm:t>
        <a:bodyPr/>
        <a:lstStyle/>
        <a:p>
          <a:r>
            <a:rPr lang="en-US"/>
            <a:t>Survey sites for EMRs and availability for remote visits</a:t>
          </a:r>
          <a:endParaRPr lang="en-US" dirty="0"/>
        </a:p>
      </dgm:t>
    </dgm:pt>
    <dgm:pt modelId="{8C3254FA-0DAE-41B9-BAEC-8F7F4D75CAC3}" type="parTrans" cxnId="{766E7A70-E809-4706-87CE-7F44172150C3}">
      <dgm:prSet/>
      <dgm:spPr/>
      <dgm:t>
        <a:bodyPr/>
        <a:lstStyle/>
        <a:p>
          <a:endParaRPr lang="en-US"/>
        </a:p>
      </dgm:t>
    </dgm:pt>
    <dgm:pt modelId="{D6C2AB10-0581-44FC-AB81-4AD294F71841}" type="sibTrans" cxnId="{766E7A70-E809-4706-87CE-7F44172150C3}">
      <dgm:prSet/>
      <dgm:spPr/>
      <dgm:t>
        <a:bodyPr/>
        <a:lstStyle/>
        <a:p>
          <a:endParaRPr lang="en-US"/>
        </a:p>
      </dgm:t>
    </dgm:pt>
    <dgm:pt modelId="{CE7A13D5-92F7-438A-8681-51CBC34E8A19}">
      <dgm:prSet/>
      <dgm:spPr/>
      <dgm:t>
        <a:bodyPr/>
        <a:lstStyle/>
        <a:p>
          <a:r>
            <a:rPr lang="en-US"/>
            <a:t>PPD</a:t>
          </a:r>
          <a:endParaRPr lang="en-US" dirty="0"/>
        </a:p>
      </dgm:t>
    </dgm:pt>
    <dgm:pt modelId="{4A23455B-6D54-4E79-988D-E1797288CFF8}" type="parTrans" cxnId="{E3A6325C-A564-438B-ADDC-5F0630AD9848}">
      <dgm:prSet/>
      <dgm:spPr/>
      <dgm:t>
        <a:bodyPr/>
        <a:lstStyle/>
        <a:p>
          <a:endParaRPr lang="en-US"/>
        </a:p>
      </dgm:t>
    </dgm:pt>
    <dgm:pt modelId="{57552033-5D4F-422A-92C5-6C48E60E92F5}" type="sibTrans" cxnId="{E3A6325C-A564-438B-ADDC-5F0630AD9848}">
      <dgm:prSet/>
      <dgm:spPr/>
      <dgm:t>
        <a:bodyPr/>
        <a:lstStyle/>
        <a:p>
          <a:endParaRPr lang="en-US"/>
        </a:p>
      </dgm:t>
    </dgm:pt>
    <dgm:pt modelId="{2B1F2E48-F66D-4118-9A1A-5C146A8AC924}">
      <dgm:prSet/>
      <dgm:spPr/>
      <dgm:t>
        <a:bodyPr/>
        <a:lstStyle/>
        <a:p>
          <a:r>
            <a:rPr lang="en-US" dirty="0"/>
            <a:t>PPD considers monitoring of clinical trials essential to </a:t>
          </a:r>
        </a:p>
      </dgm:t>
    </dgm:pt>
    <dgm:pt modelId="{66D74FDC-3B83-406F-A607-2A8B03CFEAEE}" type="parTrans" cxnId="{E9DFEB0C-9641-4EF5-AB87-7E7AC6482D09}">
      <dgm:prSet/>
      <dgm:spPr/>
      <dgm:t>
        <a:bodyPr/>
        <a:lstStyle/>
        <a:p>
          <a:endParaRPr lang="en-US"/>
        </a:p>
      </dgm:t>
    </dgm:pt>
    <dgm:pt modelId="{86B1068D-0BEF-4988-BC29-676A297A9768}" type="sibTrans" cxnId="{E9DFEB0C-9641-4EF5-AB87-7E7AC6482D09}">
      <dgm:prSet/>
      <dgm:spPr/>
      <dgm:t>
        <a:bodyPr/>
        <a:lstStyle/>
        <a:p>
          <a:endParaRPr lang="en-US"/>
        </a:p>
      </dgm:t>
    </dgm:pt>
    <dgm:pt modelId="{5F1CC6A3-22B4-46B7-918A-80B1644746E8}">
      <dgm:prSet/>
      <dgm:spPr/>
      <dgm:t>
        <a:bodyPr/>
        <a:lstStyle/>
        <a:p>
          <a:r>
            <a:rPr lang="en-US" dirty="0"/>
            <a:t>Support safety and well-being of participants</a:t>
          </a:r>
        </a:p>
      </dgm:t>
    </dgm:pt>
    <dgm:pt modelId="{CA0523CB-BBB6-4B53-9249-88E40D24D96B}" type="parTrans" cxnId="{FB049AB8-7C7F-4282-AD5F-B194D770EB1A}">
      <dgm:prSet/>
      <dgm:spPr/>
      <dgm:t>
        <a:bodyPr/>
        <a:lstStyle/>
        <a:p>
          <a:endParaRPr lang="en-US"/>
        </a:p>
      </dgm:t>
    </dgm:pt>
    <dgm:pt modelId="{C91C0468-1023-41F9-8657-CB0D219B8E8D}" type="sibTrans" cxnId="{FB049AB8-7C7F-4282-AD5F-B194D770EB1A}">
      <dgm:prSet/>
      <dgm:spPr/>
      <dgm:t>
        <a:bodyPr/>
        <a:lstStyle/>
        <a:p>
          <a:endParaRPr lang="en-US"/>
        </a:p>
      </dgm:t>
    </dgm:pt>
    <dgm:pt modelId="{D46F33FE-49B2-453A-997A-CE5731D84667}">
      <dgm:prSet/>
      <dgm:spPr/>
      <dgm:t>
        <a:bodyPr/>
        <a:lstStyle/>
        <a:p>
          <a:r>
            <a:rPr lang="en-US" dirty="0"/>
            <a:t>Support data integrity</a:t>
          </a:r>
        </a:p>
      </dgm:t>
    </dgm:pt>
    <dgm:pt modelId="{2DBDE327-9EF9-4572-9404-E30F943EAD4E}" type="parTrans" cxnId="{56D91BA9-47F5-41B1-B72A-573C506EBE54}">
      <dgm:prSet/>
      <dgm:spPr/>
      <dgm:t>
        <a:bodyPr/>
        <a:lstStyle/>
        <a:p>
          <a:endParaRPr lang="en-US"/>
        </a:p>
      </dgm:t>
    </dgm:pt>
    <dgm:pt modelId="{609DB137-0360-4B22-9EB1-875EE75BA4BC}" type="sibTrans" cxnId="{56D91BA9-47F5-41B1-B72A-573C506EBE54}">
      <dgm:prSet/>
      <dgm:spPr/>
      <dgm:t>
        <a:bodyPr/>
        <a:lstStyle/>
        <a:p>
          <a:endParaRPr lang="en-US"/>
        </a:p>
      </dgm:t>
    </dgm:pt>
    <dgm:pt modelId="{D9773D84-0B4B-4E0B-83EF-F6E5FFC160A4}">
      <dgm:prSet/>
      <dgm:spPr/>
      <dgm:t>
        <a:bodyPr/>
        <a:lstStyle/>
        <a:p>
          <a:r>
            <a:rPr lang="en-US" dirty="0"/>
            <a:t>General Monitoring Plan revised</a:t>
          </a:r>
        </a:p>
      </dgm:t>
    </dgm:pt>
    <dgm:pt modelId="{4BB74D02-CBDE-429A-BF0E-5A7343049217}" type="parTrans" cxnId="{F841D6A0-6046-49F9-976F-3C994EA5F029}">
      <dgm:prSet/>
      <dgm:spPr/>
      <dgm:t>
        <a:bodyPr/>
        <a:lstStyle/>
        <a:p>
          <a:endParaRPr lang="en-US"/>
        </a:p>
      </dgm:t>
    </dgm:pt>
    <dgm:pt modelId="{3CFDE191-84E6-4094-B220-AE6213632B51}" type="sibTrans" cxnId="{F841D6A0-6046-49F9-976F-3C994EA5F029}">
      <dgm:prSet/>
      <dgm:spPr/>
      <dgm:t>
        <a:bodyPr/>
        <a:lstStyle/>
        <a:p>
          <a:endParaRPr lang="en-US"/>
        </a:p>
      </dgm:t>
    </dgm:pt>
    <dgm:pt modelId="{9FAC590B-F67E-4DD0-875F-380AE0CCE2B8}">
      <dgm:prSet/>
      <dgm:spPr/>
      <dgm:t>
        <a:bodyPr/>
        <a:lstStyle/>
        <a:p>
          <a:r>
            <a:rPr lang="en-US" dirty="0"/>
            <a:t>Appendices added to indicate sections affected by inability to perform onsite visits</a:t>
          </a:r>
        </a:p>
      </dgm:t>
    </dgm:pt>
    <dgm:pt modelId="{A9A32F90-1985-4EC6-8F66-E1087AE55D13}" type="parTrans" cxnId="{A9B71190-1701-435D-8A61-8E643FF52E17}">
      <dgm:prSet/>
      <dgm:spPr/>
      <dgm:t>
        <a:bodyPr/>
        <a:lstStyle/>
        <a:p>
          <a:endParaRPr lang="en-US"/>
        </a:p>
      </dgm:t>
    </dgm:pt>
    <dgm:pt modelId="{0EE607B8-DB63-468A-A170-7705CF51D444}" type="sibTrans" cxnId="{A9B71190-1701-435D-8A61-8E643FF52E17}">
      <dgm:prSet/>
      <dgm:spPr/>
      <dgm:t>
        <a:bodyPr/>
        <a:lstStyle/>
        <a:p>
          <a:endParaRPr lang="en-US"/>
        </a:p>
      </dgm:t>
    </dgm:pt>
    <dgm:pt modelId="{1586F28F-94AC-4042-830A-445FF5669288}">
      <dgm:prSet/>
      <dgm:spPr/>
      <dgm:t>
        <a:bodyPr/>
        <a:lstStyle/>
        <a:p>
          <a:r>
            <a:rPr lang="en-US" dirty="0"/>
            <a:t>Develop Tools and Checklists to assist in remote reviews</a:t>
          </a:r>
        </a:p>
      </dgm:t>
    </dgm:pt>
    <dgm:pt modelId="{3E1E3160-2704-4B46-9C3D-B3E27DF7C6BA}" type="parTrans" cxnId="{E643BE35-E1A4-44EA-930E-9611EAD36166}">
      <dgm:prSet/>
      <dgm:spPr/>
      <dgm:t>
        <a:bodyPr/>
        <a:lstStyle/>
        <a:p>
          <a:endParaRPr lang="en-US"/>
        </a:p>
      </dgm:t>
    </dgm:pt>
    <dgm:pt modelId="{926ED053-0956-497E-BF7B-EF0FFB7B37A8}" type="sibTrans" cxnId="{E643BE35-E1A4-44EA-930E-9611EAD36166}">
      <dgm:prSet/>
      <dgm:spPr/>
      <dgm:t>
        <a:bodyPr/>
        <a:lstStyle/>
        <a:p>
          <a:endParaRPr lang="en-US"/>
        </a:p>
      </dgm:t>
    </dgm:pt>
    <dgm:pt modelId="{7648C44B-3B9B-45B2-917E-DC45AF7E2582}">
      <dgm:prSet/>
      <dgm:spPr/>
      <dgm:t>
        <a:bodyPr/>
        <a:lstStyle/>
        <a:p>
          <a:r>
            <a:rPr lang="en-US" dirty="0"/>
            <a:t>Train Monitors </a:t>
          </a:r>
        </a:p>
      </dgm:t>
    </dgm:pt>
    <dgm:pt modelId="{82A1FFDE-BD5A-4975-92AE-7163ACA7A884}" type="parTrans" cxnId="{4EA685E5-E8E7-4519-807A-3E4771D37CEA}">
      <dgm:prSet/>
      <dgm:spPr/>
      <dgm:t>
        <a:bodyPr/>
        <a:lstStyle/>
        <a:p>
          <a:endParaRPr lang="en-US"/>
        </a:p>
      </dgm:t>
    </dgm:pt>
    <dgm:pt modelId="{6DB07319-D567-4C80-BA1F-62C599DFAD4C}" type="sibTrans" cxnId="{4EA685E5-E8E7-4519-807A-3E4771D37CEA}">
      <dgm:prSet/>
      <dgm:spPr/>
      <dgm:t>
        <a:bodyPr/>
        <a:lstStyle/>
        <a:p>
          <a:endParaRPr lang="en-US"/>
        </a:p>
      </dgm:t>
    </dgm:pt>
    <dgm:pt modelId="{3638B730-F5F6-4FF2-8013-E8C7A030E84B}">
      <dgm:prSet/>
      <dgm:spPr/>
      <dgm:t>
        <a:bodyPr/>
        <a:lstStyle/>
        <a:p>
          <a:r>
            <a:rPr lang="en-US" dirty="0"/>
            <a:t>Self-guided training module developed and tracked in PPD’s LMS</a:t>
          </a:r>
        </a:p>
      </dgm:t>
    </dgm:pt>
    <dgm:pt modelId="{27A93C6B-8910-4762-B171-0CAFC4C19CFB}" type="parTrans" cxnId="{89CA73DD-4E09-466A-9F62-DA679A088EFA}">
      <dgm:prSet/>
      <dgm:spPr/>
      <dgm:t>
        <a:bodyPr/>
        <a:lstStyle/>
        <a:p>
          <a:endParaRPr lang="en-US"/>
        </a:p>
      </dgm:t>
    </dgm:pt>
    <dgm:pt modelId="{DA9DAE3F-7C39-4DC7-B77F-2BBE167BF051}" type="sibTrans" cxnId="{89CA73DD-4E09-466A-9F62-DA679A088EFA}">
      <dgm:prSet/>
      <dgm:spPr/>
      <dgm:t>
        <a:bodyPr/>
        <a:lstStyle/>
        <a:p>
          <a:endParaRPr lang="en-US"/>
        </a:p>
      </dgm:t>
    </dgm:pt>
    <dgm:pt modelId="{4628B7E4-7BC3-4204-A8F3-7AD28B9FA0AD}">
      <dgm:prSet/>
      <dgm:spPr/>
      <dgm:t>
        <a:bodyPr/>
        <a:lstStyle/>
        <a:p>
          <a:r>
            <a:rPr lang="en-US" dirty="0"/>
            <a:t>Multiple live Q&amp;A sessions</a:t>
          </a:r>
        </a:p>
      </dgm:t>
    </dgm:pt>
    <dgm:pt modelId="{E5C6E27A-A550-44F6-B4A3-ED916DCDECA3}" type="parTrans" cxnId="{F33FF42B-30A1-4F9E-B50A-2334ED6E5A69}">
      <dgm:prSet/>
      <dgm:spPr/>
      <dgm:t>
        <a:bodyPr/>
        <a:lstStyle/>
        <a:p>
          <a:endParaRPr lang="en-US"/>
        </a:p>
      </dgm:t>
    </dgm:pt>
    <dgm:pt modelId="{C36D1A59-BC40-4628-98A4-AEC8F6317D03}" type="sibTrans" cxnId="{F33FF42B-30A1-4F9E-B50A-2334ED6E5A69}">
      <dgm:prSet/>
      <dgm:spPr/>
      <dgm:t>
        <a:bodyPr/>
        <a:lstStyle/>
        <a:p>
          <a:endParaRPr lang="en-US"/>
        </a:p>
      </dgm:t>
    </dgm:pt>
    <dgm:pt modelId="{B0F689AF-F4F8-48E9-8AFF-6482B49C876C}" type="pres">
      <dgm:prSet presAssocID="{D69226F3-B332-4D34-B465-7479EF535D83}" presName="linear" presStyleCnt="0">
        <dgm:presLayoutVars>
          <dgm:dir/>
          <dgm:animLvl val="lvl"/>
          <dgm:resizeHandles val="exact"/>
        </dgm:presLayoutVars>
      </dgm:prSet>
      <dgm:spPr/>
    </dgm:pt>
    <dgm:pt modelId="{0AF9E2C0-E66A-43B6-9E5E-64A6A4FB8976}" type="pres">
      <dgm:prSet presAssocID="{64B46332-D4F2-4806-B828-34113220D41E}" presName="parentLin" presStyleCnt="0"/>
      <dgm:spPr/>
    </dgm:pt>
    <dgm:pt modelId="{F836E8FA-6E82-463C-904A-5470229EE5F2}" type="pres">
      <dgm:prSet presAssocID="{64B46332-D4F2-4806-B828-34113220D41E}" presName="parentLeftMargin" presStyleLbl="node1" presStyleIdx="0" presStyleCnt="2"/>
      <dgm:spPr/>
    </dgm:pt>
    <dgm:pt modelId="{0B86E712-951C-436B-9C00-C9C78A42672C}" type="pres">
      <dgm:prSet presAssocID="{64B46332-D4F2-4806-B828-34113220D41E}" presName="parentText" presStyleLbl="node1" presStyleIdx="0" presStyleCnt="2">
        <dgm:presLayoutVars>
          <dgm:chMax val="0"/>
          <dgm:bulletEnabled val="1"/>
        </dgm:presLayoutVars>
      </dgm:prSet>
      <dgm:spPr/>
    </dgm:pt>
    <dgm:pt modelId="{AD072668-BA31-47D0-B89D-01F2816896D7}" type="pres">
      <dgm:prSet presAssocID="{64B46332-D4F2-4806-B828-34113220D41E}" presName="negativeSpace" presStyleCnt="0"/>
      <dgm:spPr/>
    </dgm:pt>
    <dgm:pt modelId="{11806E74-892A-40DC-98F2-E37E94E0DF41}" type="pres">
      <dgm:prSet presAssocID="{64B46332-D4F2-4806-B828-34113220D41E}" presName="childText" presStyleLbl="conFgAcc1" presStyleIdx="0" presStyleCnt="2">
        <dgm:presLayoutVars>
          <dgm:bulletEnabled val="1"/>
        </dgm:presLayoutVars>
      </dgm:prSet>
      <dgm:spPr/>
    </dgm:pt>
    <dgm:pt modelId="{4611ECD7-786A-4B76-ACBF-EB58F17B06EE}" type="pres">
      <dgm:prSet presAssocID="{D8CC0F8B-CB29-442E-A1A0-3DEBED10F391}" presName="spaceBetweenRectangles" presStyleCnt="0"/>
      <dgm:spPr/>
    </dgm:pt>
    <dgm:pt modelId="{982FC8B6-74ED-47EA-93FA-FD2897E312CA}" type="pres">
      <dgm:prSet presAssocID="{CE7A13D5-92F7-438A-8681-51CBC34E8A19}" presName="parentLin" presStyleCnt="0"/>
      <dgm:spPr/>
    </dgm:pt>
    <dgm:pt modelId="{2E555881-FB6D-4313-9472-A66145386080}" type="pres">
      <dgm:prSet presAssocID="{CE7A13D5-92F7-438A-8681-51CBC34E8A19}" presName="parentLeftMargin" presStyleLbl="node1" presStyleIdx="0" presStyleCnt="2"/>
      <dgm:spPr/>
    </dgm:pt>
    <dgm:pt modelId="{61FF7B67-30A1-4912-969D-8FA1DF7943E1}" type="pres">
      <dgm:prSet presAssocID="{CE7A13D5-92F7-438A-8681-51CBC34E8A19}" presName="parentText" presStyleLbl="node1" presStyleIdx="1" presStyleCnt="2">
        <dgm:presLayoutVars>
          <dgm:chMax val="0"/>
          <dgm:bulletEnabled val="1"/>
        </dgm:presLayoutVars>
      </dgm:prSet>
      <dgm:spPr/>
    </dgm:pt>
    <dgm:pt modelId="{39083C92-9ACC-4A7B-98DE-0C9B84E7F6D5}" type="pres">
      <dgm:prSet presAssocID="{CE7A13D5-92F7-438A-8681-51CBC34E8A19}" presName="negativeSpace" presStyleCnt="0"/>
      <dgm:spPr/>
    </dgm:pt>
    <dgm:pt modelId="{159F06E6-8C27-4877-A8D4-3CCEED030B3F}" type="pres">
      <dgm:prSet presAssocID="{CE7A13D5-92F7-438A-8681-51CBC34E8A19}" presName="childText" presStyleLbl="conFgAcc1" presStyleIdx="1" presStyleCnt="2">
        <dgm:presLayoutVars>
          <dgm:bulletEnabled val="1"/>
        </dgm:presLayoutVars>
      </dgm:prSet>
      <dgm:spPr/>
    </dgm:pt>
  </dgm:ptLst>
  <dgm:cxnLst>
    <dgm:cxn modelId="{F2903900-260F-4298-B29B-8E8D19913D59}" type="presOf" srcId="{CE7A13D5-92F7-438A-8681-51CBC34E8A19}" destId="{2E555881-FB6D-4313-9472-A66145386080}" srcOrd="0" destOrd="0" presId="urn:microsoft.com/office/officeart/2005/8/layout/list1"/>
    <dgm:cxn modelId="{E9DFEB0C-9641-4EF5-AB87-7E7AC6482D09}" srcId="{CE7A13D5-92F7-438A-8681-51CBC34E8A19}" destId="{2B1F2E48-F66D-4118-9A1A-5C146A8AC924}" srcOrd="0" destOrd="0" parTransId="{66D74FDC-3B83-406F-A607-2A8B03CFEAEE}" sibTransId="{86B1068D-0BEF-4988-BC29-676A297A9768}"/>
    <dgm:cxn modelId="{2F97690F-3044-4522-97FF-8F059465D3B4}" type="presOf" srcId="{7648C44B-3B9B-45B2-917E-DC45AF7E2582}" destId="{159F06E6-8C27-4877-A8D4-3CCEED030B3F}" srcOrd="0" destOrd="6" presId="urn:microsoft.com/office/officeart/2005/8/layout/list1"/>
    <dgm:cxn modelId="{86916527-C8CE-40CA-89F9-D12399582A57}" type="presOf" srcId="{1586F28F-94AC-4042-830A-445FF5669288}" destId="{159F06E6-8C27-4877-A8D4-3CCEED030B3F}" srcOrd="0" destOrd="5" presId="urn:microsoft.com/office/officeart/2005/8/layout/list1"/>
    <dgm:cxn modelId="{DF85452A-28B9-4580-A819-69C96CB0A8A8}" srcId="{64B46332-D4F2-4806-B828-34113220D41E}" destId="{4B8E8B58-AA8F-492E-9F4F-19A95B08D6E6}" srcOrd="0" destOrd="0" parTransId="{D01AA5B0-76AB-44FD-8033-DEAD904DBE98}" sibTransId="{63F0A1A7-E85F-447C-9082-B6438F499F5E}"/>
    <dgm:cxn modelId="{F33FF42B-30A1-4F9E-B50A-2334ED6E5A69}" srcId="{7648C44B-3B9B-45B2-917E-DC45AF7E2582}" destId="{4628B7E4-7BC3-4204-A8F3-7AD28B9FA0AD}" srcOrd="1" destOrd="0" parTransId="{E5C6E27A-A550-44F6-B4A3-ED916DCDECA3}" sibTransId="{C36D1A59-BC40-4628-98A4-AEC8F6317D03}"/>
    <dgm:cxn modelId="{32019633-2D5B-4ED3-AD48-58DF61D02D35}" type="presOf" srcId="{CE7A13D5-92F7-438A-8681-51CBC34E8A19}" destId="{61FF7B67-30A1-4912-969D-8FA1DF7943E1}" srcOrd="1" destOrd="0" presId="urn:microsoft.com/office/officeart/2005/8/layout/list1"/>
    <dgm:cxn modelId="{07735134-DC0A-4000-A302-A2097B0CDE6A}" type="presOf" srcId="{B2E3B7DA-5A58-49D7-841C-223B05503AB8}" destId="{11806E74-892A-40DC-98F2-E37E94E0DF41}" srcOrd="0" destOrd="2" presId="urn:microsoft.com/office/officeart/2005/8/layout/list1"/>
    <dgm:cxn modelId="{E643BE35-E1A4-44EA-930E-9611EAD36166}" srcId="{CE7A13D5-92F7-438A-8681-51CBC34E8A19}" destId="{1586F28F-94AC-4042-830A-445FF5669288}" srcOrd="2" destOrd="0" parTransId="{3E1E3160-2704-4B46-9C3D-B3E27DF7C6BA}" sibTransId="{926ED053-0956-497E-BF7B-EF0FFB7B37A8}"/>
    <dgm:cxn modelId="{F3AE9242-DF3B-4112-B5D4-7A78D58E8AD0}" type="presOf" srcId="{D69226F3-B332-4D34-B465-7479EF535D83}" destId="{B0F689AF-F4F8-48E9-8AFF-6482B49C876C}" srcOrd="0" destOrd="0" presId="urn:microsoft.com/office/officeart/2005/8/layout/list1"/>
    <dgm:cxn modelId="{E8F45C49-5292-47CD-8AF2-217A50E8A5CD}" srcId="{64B46332-D4F2-4806-B828-34113220D41E}" destId="{9D3B2EF8-0787-4F5C-95CC-D038CF440321}" srcOrd="1" destOrd="0" parTransId="{04EFF571-AEBB-4CB6-945B-4AE86EAC77F7}" sibTransId="{555B8880-D0B2-43F8-A3E2-3F1DE689A3C0}"/>
    <dgm:cxn modelId="{7C56A949-31FD-47B9-9A2C-DE046B2EC5F5}" type="presOf" srcId="{64B46332-D4F2-4806-B828-34113220D41E}" destId="{F836E8FA-6E82-463C-904A-5470229EE5F2}" srcOrd="0" destOrd="0" presId="urn:microsoft.com/office/officeart/2005/8/layout/list1"/>
    <dgm:cxn modelId="{F588904A-88C5-4E6F-8606-DCD5F961F05D}" type="presOf" srcId="{64B46332-D4F2-4806-B828-34113220D41E}" destId="{0B86E712-951C-436B-9C00-C9C78A42672C}" srcOrd="1" destOrd="0" presId="urn:microsoft.com/office/officeart/2005/8/layout/list1"/>
    <dgm:cxn modelId="{5886644B-C4DE-4E59-A640-63C05FAFD2D6}" type="presOf" srcId="{3638B730-F5F6-4FF2-8013-E8C7A030E84B}" destId="{159F06E6-8C27-4877-A8D4-3CCEED030B3F}" srcOrd="0" destOrd="7" presId="urn:microsoft.com/office/officeart/2005/8/layout/list1"/>
    <dgm:cxn modelId="{E3A6325C-A564-438B-ADDC-5F0630AD9848}" srcId="{D69226F3-B332-4D34-B465-7479EF535D83}" destId="{CE7A13D5-92F7-438A-8681-51CBC34E8A19}" srcOrd="1" destOrd="0" parTransId="{4A23455B-6D54-4E79-988D-E1797288CFF8}" sibTransId="{57552033-5D4F-422A-92C5-6C48E60E92F5}"/>
    <dgm:cxn modelId="{766E7A70-E809-4706-87CE-7F44172150C3}" srcId="{64B46332-D4F2-4806-B828-34113220D41E}" destId="{B2E3B7DA-5A58-49D7-841C-223B05503AB8}" srcOrd="2" destOrd="0" parTransId="{8C3254FA-0DAE-41B9-BAEC-8F7F4D75CAC3}" sibTransId="{D6C2AB10-0581-44FC-AB81-4AD294F71841}"/>
    <dgm:cxn modelId="{11578279-3BE6-4CCD-AE53-B8506E579FCA}" type="presOf" srcId="{9D3B2EF8-0787-4F5C-95CC-D038CF440321}" destId="{11806E74-892A-40DC-98F2-E37E94E0DF41}" srcOrd="0" destOrd="1" presId="urn:microsoft.com/office/officeart/2005/8/layout/list1"/>
    <dgm:cxn modelId="{08109985-B825-4D61-AEDF-E00660268816}" type="presOf" srcId="{5F1CC6A3-22B4-46B7-918A-80B1644746E8}" destId="{159F06E6-8C27-4877-A8D4-3CCEED030B3F}" srcOrd="0" destOrd="1" presId="urn:microsoft.com/office/officeart/2005/8/layout/list1"/>
    <dgm:cxn modelId="{1A3D878C-D582-4067-A2A9-ED22E1925F00}" type="presOf" srcId="{2B1F2E48-F66D-4118-9A1A-5C146A8AC924}" destId="{159F06E6-8C27-4877-A8D4-3CCEED030B3F}" srcOrd="0" destOrd="0" presId="urn:microsoft.com/office/officeart/2005/8/layout/list1"/>
    <dgm:cxn modelId="{A9B71190-1701-435D-8A61-8E643FF52E17}" srcId="{D9773D84-0B4B-4E0B-83EF-F6E5FFC160A4}" destId="{9FAC590B-F67E-4DD0-875F-380AE0CCE2B8}" srcOrd="0" destOrd="0" parTransId="{A9A32F90-1985-4EC6-8F66-E1087AE55D13}" sibTransId="{0EE607B8-DB63-468A-A170-7705CF51D444}"/>
    <dgm:cxn modelId="{789FA091-358B-435F-9E94-37A9A7DAA409}" srcId="{D69226F3-B332-4D34-B465-7479EF535D83}" destId="{64B46332-D4F2-4806-B828-34113220D41E}" srcOrd="0" destOrd="0" parTransId="{8484AF13-E506-4CE2-B66C-6C29999A6A7B}" sibTransId="{D8CC0F8B-CB29-442E-A1A0-3DEBED10F391}"/>
    <dgm:cxn modelId="{F841D6A0-6046-49F9-976F-3C994EA5F029}" srcId="{CE7A13D5-92F7-438A-8681-51CBC34E8A19}" destId="{D9773D84-0B4B-4E0B-83EF-F6E5FFC160A4}" srcOrd="1" destOrd="0" parTransId="{4BB74D02-CBDE-429A-BF0E-5A7343049217}" sibTransId="{3CFDE191-84E6-4094-B220-AE6213632B51}"/>
    <dgm:cxn modelId="{56D91BA9-47F5-41B1-B72A-573C506EBE54}" srcId="{2B1F2E48-F66D-4118-9A1A-5C146A8AC924}" destId="{D46F33FE-49B2-453A-997A-CE5731D84667}" srcOrd="1" destOrd="0" parTransId="{2DBDE327-9EF9-4572-9404-E30F943EAD4E}" sibTransId="{609DB137-0360-4B22-9EB1-875EE75BA4BC}"/>
    <dgm:cxn modelId="{80ED6AAF-C40B-49C8-BA56-E40C8EAF2B0F}" type="presOf" srcId="{9FAC590B-F67E-4DD0-875F-380AE0CCE2B8}" destId="{159F06E6-8C27-4877-A8D4-3CCEED030B3F}" srcOrd="0" destOrd="4" presId="urn:microsoft.com/office/officeart/2005/8/layout/list1"/>
    <dgm:cxn modelId="{FB049AB8-7C7F-4282-AD5F-B194D770EB1A}" srcId="{2B1F2E48-F66D-4118-9A1A-5C146A8AC924}" destId="{5F1CC6A3-22B4-46B7-918A-80B1644746E8}" srcOrd="0" destOrd="0" parTransId="{CA0523CB-BBB6-4B53-9249-88E40D24D96B}" sibTransId="{C91C0468-1023-41F9-8657-CB0D219B8E8D}"/>
    <dgm:cxn modelId="{18CABABC-193D-493E-96FC-C5749581ED42}" type="presOf" srcId="{D46F33FE-49B2-453A-997A-CE5731D84667}" destId="{159F06E6-8C27-4877-A8D4-3CCEED030B3F}" srcOrd="0" destOrd="2" presId="urn:microsoft.com/office/officeart/2005/8/layout/list1"/>
    <dgm:cxn modelId="{0054CDCB-2E9B-4278-9ED4-8ECE135F5B5E}" type="presOf" srcId="{4B8E8B58-AA8F-492E-9F4F-19A95B08D6E6}" destId="{11806E74-892A-40DC-98F2-E37E94E0DF41}" srcOrd="0" destOrd="0" presId="urn:microsoft.com/office/officeart/2005/8/layout/list1"/>
    <dgm:cxn modelId="{89CA73DD-4E09-466A-9F62-DA679A088EFA}" srcId="{7648C44B-3B9B-45B2-917E-DC45AF7E2582}" destId="{3638B730-F5F6-4FF2-8013-E8C7A030E84B}" srcOrd="0" destOrd="0" parTransId="{27A93C6B-8910-4762-B171-0CAFC4C19CFB}" sibTransId="{DA9DAE3F-7C39-4DC7-B77F-2BBE167BF051}"/>
    <dgm:cxn modelId="{4EA685E5-E8E7-4519-807A-3E4771D37CEA}" srcId="{CE7A13D5-92F7-438A-8681-51CBC34E8A19}" destId="{7648C44B-3B9B-45B2-917E-DC45AF7E2582}" srcOrd="3" destOrd="0" parTransId="{82A1FFDE-BD5A-4975-92AE-7163ACA7A884}" sibTransId="{6DB07319-D567-4C80-BA1F-62C599DFAD4C}"/>
    <dgm:cxn modelId="{F67497EE-8F11-49B4-B951-29C6C5D797D3}" type="presOf" srcId="{D9773D84-0B4B-4E0B-83EF-F6E5FFC160A4}" destId="{159F06E6-8C27-4877-A8D4-3CCEED030B3F}" srcOrd="0" destOrd="3" presId="urn:microsoft.com/office/officeart/2005/8/layout/list1"/>
    <dgm:cxn modelId="{96251EF4-1B12-4A1D-9205-16D117B21779}" type="presOf" srcId="{4628B7E4-7BC3-4204-A8F3-7AD28B9FA0AD}" destId="{159F06E6-8C27-4877-A8D4-3CCEED030B3F}" srcOrd="0" destOrd="8" presId="urn:microsoft.com/office/officeart/2005/8/layout/list1"/>
    <dgm:cxn modelId="{4EFE34B0-2C5B-4DA8-99B7-76A717ACE902}" type="presParOf" srcId="{B0F689AF-F4F8-48E9-8AFF-6482B49C876C}" destId="{0AF9E2C0-E66A-43B6-9E5E-64A6A4FB8976}" srcOrd="0" destOrd="0" presId="urn:microsoft.com/office/officeart/2005/8/layout/list1"/>
    <dgm:cxn modelId="{43B8F363-1857-4C91-8AF7-DB4486D96F53}" type="presParOf" srcId="{0AF9E2C0-E66A-43B6-9E5E-64A6A4FB8976}" destId="{F836E8FA-6E82-463C-904A-5470229EE5F2}" srcOrd="0" destOrd="0" presId="urn:microsoft.com/office/officeart/2005/8/layout/list1"/>
    <dgm:cxn modelId="{0B394077-957E-4B00-BBDF-19AF58F38676}" type="presParOf" srcId="{0AF9E2C0-E66A-43B6-9E5E-64A6A4FB8976}" destId="{0B86E712-951C-436B-9C00-C9C78A42672C}" srcOrd="1" destOrd="0" presId="urn:microsoft.com/office/officeart/2005/8/layout/list1"/>
    <dgm:cxn modelId="{57B3F81F-A309-4258-BA23-F67CFD70DFDD}" type="presParOf" srcId="{B0F689AF-F4F8-48E9-8AFF-6482B49C876C}" destId="{AD072668-BA31-47D0-B89D-01F2816896D7}" srcOrd="1" destOrd="0" presId="urn:microsoft.com/office/officeart/2005/8/layout/list1"/>
    <dgm:cxn modelId="{039D5E55-F3BD-4370-806E-41A74E61BE90}" type="presParOf" srcId="{B0F689AF-F4F8-48E9-8AFF-6482B49C876C}" destId="{11806E74-892A-40DC-98F2-E37E94E0DF41}" srcOrd="2" destOrd="0" presId="urn:microsoft.com/office/officeart/2005/8/layout/list1"/>
    <dgm:cxn modelId="{6F47F791-360F-48D4-9B9C-96B00D578399}" type="presParOf" srcId="{B0F689AF-F4F8-48E9-8AFF-6482B49C876C}" destId="{4611ECD7-786A-4B76-ACBF-EB58F17B06EE}" srcOrd="3" destOrd="0" presId="urn:microsoft.com/office/officeart/2005/8/layout/list1"/>
    <dgm:cxn modelId="{9739BBA2-F74A-4A47-95D5-04B415867B1F}" type="presParOf" srcId="{B0F689AF-F4F8-48E9-8AFF-6482B49C876C}" destId="{982FC8B6-74ED-47EA-93FA-FD2897E312CA}" srcOrd="4" destOrd="0" presId="urn:microsoft.com/office/officeart/2005/8/layout/list1"/>
    <dgm:cxn modelId="{02B4A266-FDED-4E8E-8152-8744E34051CB}" type="presParOf" srcId="{982FC8B6-74ED-47EA-93FA-FD2897E312CA}" destId="{2E555881-FB6D-4313-9472-A66145386080}" srcOrd="0" destOrd="0" presId="urn:microsoft.com/office/officeart/2005/8/layout/list1"/>
    <dgm:cxn modelId="{A5A6A663-D572-4C63-B811-2C6BCDA34167}" type="presParOf" srcId="{982FC8B6-74ED-47EA-93FA-FD2897E312CA}" destId="{61FF7B67-30A1-4912-969D-8FA1DF7943E1}" srcOrd="1" destOrd="0" presId="urn:microsoft.com/office/officeart/2005/8/layout/list1"/>
    <dgm:cxn modelId="{4F4AA4E1-FB07-44AE-A3DF-F59244651581}" type="presParOf" srcId="{B0F689AF-F4F8-48E9-8AFF-6482B49C876C}" destId="{39083C92-9ACC-4A7B-98DE-0C9B84E7F6D5}" srcOrd="5" destOrd="0" presId="urn:microsoft.com/office/officeart/2005/8/layout/list1"/>
    <dgm:cxn modelId="{012C0E9F-A5BE-4EA8-B376-1D4B30F2BEA6}" type="presParOf" srcId="{B0F689AF-F4F8-48E9-8AFF-6482B49C876C}" destId="{159F06E6-8C27-4877-A8D4-3CCEED030B3F}"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AA3E5F-4BB2-4069-8E27-FC63409A6C7F}"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en-US"/>
        </a:p>
      </dgm:t>
    </dgm:pt>
    <dgm:pt modelId="{E17E7A09-EB1E-4CFF-971F-1928B32F9E01}">
      <dgm:prSet phldrT="[Text]"/>
      <dgm:spPr/>
      <dgm:t>
        <a:bodyPr anchor="t" anchorCtr="0"/>
        <a:lstStyle/>
        <a:p>
          <a:pPr algn="ctr"/>
          <a:r>
            <a:rPr lang="en-US" dirty="0"/>
            <a:t>Review Protocol Registration</a:t>
          </a:r>
        </a:p>
      </dgm:t>
    </dgm:pt>
    <dgm:pt modelId="{F2F05BDA-855F-4E97-BA96-CB1B288005C4}" type="parTrans" cxnId="{FC289F14-CE87-461B-B71D-74EDCDF9B2CA}">
      <dgm:prSet/>
      <dgm:spPr/>
      <dgm:t>
        <a:bodyPr/>
        <a:lstStyle/>
        <a:p>
          <a:endParaRPr lang="en-US"/>
        </a:p>
      </dgm:t>
    </dgm:pt>
    <dgm:pt modelId="{9BA24010-AAAD-41B8-B3B1-82F7C29D5D07}" type="sibTrans" cxnId="{FC289F14-CE87-461B-B71D-74EDCDF9B2CA}">
      <dgm:prSet/>
      <dgm:spPr/>
      <dgm:t>
        <a:bodyPr/>
        <a:lstStyle/>
        <a:p>
          <a:endParaRPr lang="en-US"/>
        </a:p>
      </dgm:t>
    </dgm:pt>
    <dgm:pt modelId="{A721BCE9-92A0-4C4B-A58D-BF8F55F7BDC1}">
      <dgm:prSet/>
      <dgm:spPr/>
      <dgm:t>
        <a:bodyPr anchor="t" anchorCtr="0"/>
        <a:lstStyle/>
        <a:p>
          <a:pPr algn="ctr"/>
          <a:r>
            <a:rPr lang="en-US" dirty="0"/>
            <a:t>Review       temperature logs</a:t>
          </a:r>
        </a:p>
      </dgm:t>
    </dgm:pt>
    <dgm:pt modelId="{9020054C-7663-45C9-B7EF-FE63C8B429B7}" type="parTrans" cxnId="{1DF65224-86C7-441D-BAA7-C0B9963CCA8F}">
      <dgm:prSet/>
      <dgm:spPr/>
      <dgm:t>
        <a:bodyPr/>
        <a:lstStyle/>
        <a:p>
          <a:endParaRPr lang="en-US"/>
        </a:p>
      </dgm:t>
    </dgm:pt>
    <dgm:pt modelId="{A92BDF25-E936-49F2-B2F3-77D79D2F4CC1}" type="sibTrans" cxnId="{1DF65224-86C7-441D-BAA7-C0B9963CCA8F}">
      <dgm:prSet/>
      <dgm:spPr/>
      <dgm:t>
        <a:bodyPr/>
        <a:lstStyle/>
        <a:p>
          <a:endParaRPr lang="en-US"/>
        </a:p>
      </dgm:t>
    </dgm:pt>
    <dgm:pt modelId="{14CADE4A-87B5-4350-9886-A5B6E3E98420}">
      <dgm:prSet/>
      <dgm:spPr/>
      <dgm:t>
        <a:bodyPr anchor="t" anchorCtr="0"/>
        <a:lstStyle/>
        <a:p>
          <a:pPr algn="ctr"/>
          <a:r>
            <a:rPr lang="en-US" dirty="0"/>
            <a:t>Review EDC Data</a:t>
          </a:r>
        </a:p>
      </dgm:t>
    </dgm:pt>
    <dgm:pt modelId="{44441A6C-C931-4091-ACCF-9208F6284F64}" type="parTrans" cxnId="{EE6BA464-F56F-4C74-98A0-86F588C6444F}">
      <dgm:prSet/>
      <dgm:spPr/>
      <dgm:t>
        <a:bodyPr/>
        <a:lstStyle/>
        <a:p>
          <a:endParaRPr lang="en-US"/>
        </a:p>
      </dgm:t>
    </dgm:pt>
    <dgm:pt modelId="{6B30D8F6-B58A-4B13-84AB-0E93D1D4BF19}" type="sibTrans" cxnId="{EE6BA464-F56F-4C74-98A0-86F588C6444F}">
      <dgm:prSet/>
      <dgm:spPr/>
      <dgm:t>
        <a:bodyPr/>
        <a:lstStyle/>
        <a:p>
          <a:endParaRPr lang="en-US"/>
        </a:p>
      </dgm:t>
    </dgm:pt>
    <dgm:pt modelId="{3037214B-9DEC-4683-AFBF-DD181B228516}">
      <dgm:prSet/>
      <dgm:spPr/>
      <dgm:t>
        <a:bodyPr anchor="t" anchorCtr="0"/>
        <a:lstStyle/>
        <a:p>
          <a:pPr algn="ctr"/>
          <a:r>
            <a:rPr lang="en-US" dirty="0"/>
            <a:t>Review Various Logs</a:t>
          </a:r>
        </a:p>
      </dgm:t>
    </dgm:pt>
    <dgm:pt modelId="{7BC69A8C-EC6D-48E4-96A8-AFDD210FD37E}" type="parTrans" cxnId="{D86D5B57-B005-466B-979D-7F7295AEC703}">
      <dgm:prSet/>
      <dgm:spPr/>
      <dgm:t>
        <a:bodyPr/>
        <a:lstStyle/>
        <a:p>
          <a:endParaRPr lang="en-US"/>
        </a:p>
      </dgm:t>
    </dgm:pt>
    <dgm:pt modelId="{4D5B8A10-5BEB-40F0-BF16-238963D2FAFE}" type="sibTrans" cxnId="{D86D5B57-B005-466B-979D-7F7295AEC703}">
      <dgm:prSet/>
      <dgm:spPr/>
      <dgm:t>
        <a:bodyPr/>
        <a:lstStyle/>
        <a:p>
          <a:endParaRPr lang="en-US"/>
        </a:p>
      </dgm:t>
    </dgm:pt>
    <dgm:pt modelId="{9C811BA8-FA4D-4D0B-84EA-AD49C66A240F}">
      <dgm:prSet/>
      <dgm:spPr/>
      <dgm:t>
        <a:bodyPr anchor="t" anchorCtr="0"/>
        <a:lstStyle/>
        <a:p>
          <a:pPr algn="l"/>
          <a:r>
            <a:rPr lang="en-US"/>
            <a:t>Delegation logs</a:t>
          </a:r>
          <a:endParaRPr lang="en-US" dirty="0"/>
        </a:p>
      </dgm:t>
    </dgm:pt>
    <dgm:pt modelId="{53ADB14B-6042-4676-AB43-6525A5E7BC6D}" type="parTrans" cxnId="{0ED4CBFD-DFA5-4845-9EF4-0DA399EDF072}">
      <dgm:prSet/>
      <dgm:spPr/>
      <dgm:t>
        <a:bodyPr/>
        <a:lstStyle/>
        <a:p>
          <a:endParaRPr lang="en-US"/>
        </a:p>
      </dgm:t>
    </dgm:pt>
    <dgm:pt modelId="{048BF36E-CE39-453E-BDDC-B14FA48F16D8}" type="sibTrans" cxnId="{0ED4CBFD-DFA5-4845-9EF4-0DA399EDF072}">
      <dgm:prSet/>
      <dgm:spPr/>
      <dgm:t>
        <a:bodyPr/>
        <a:lstStyle/>
        <a:p>
          <a:endParaRPr lang="en-US"/>
        </a:p>
      </dgm:t>
    </dgm:pt>
    <dgm:pt modelId="{83F4BDF8-66DC-4C44-88C4-C5AE861E4C1C}">
      <dgm:prSet/>
      <dgm:spPr/>
      <dgm:t>
        <a:bodyPr anchor="t" anchorCtr="0"/>
        <a:lstStyle/>
        <a:p>
          <a:pPr algn="l"/>
          <a:r>
            <a:rPr lang="en-US"/>
            <a:t>Training logs</a:t>
          </a:r>
          <a:endParaRPr lang="en-US" dirty="0"/>
        </a:p>
      </dgm:t>
    </dgm:pt>
    <dgm:pt modelId="{17888F51-E457-4282-87B3-99B51D6E85B8}" type="parTrans" cxnId="{52695C48-B979-49AC-B737-3488FB6F6EE1}">
      <dgm:prSet/>
      <dgm:spPr/>
      <dgm:t>
        <a:bodyPr/>
        <a:lstStyle/>
        <a:p>
          <a:endParaRPr lang="en-US"/>
        </a:p>
      </dgm:t>
    </dgm:pt>
    <dgm:pt modelId="{947AF926-42CF-4F35-A3A9-CEAF0B4DBB3F}" type="sibTrans" cxnId="{52695C48-B979-49AC-B737-3488FB6F6EE1}">
      <dgm:prSet/>
      <dgm:spPr/>
      <dgm:t>
        <a:bodyPr/>
        <a:lstStyle/>
        <a:p>
          <a:endParaRPr lang="en-US"/>
        </a:p>
      </dgm:t>
    </dgm:pt>
    <dgm:pt modelId="{B83C9444-0C0B-4EFC-B30A-BE0A01E5F5B2}">
      <dgm:prSet/>
      <dgm:spPr/>
      <dgm:t>
        <a:bodyPr anchor="t" anchorCtr="0"/>
        <a:lstStyle/>
        <a:p>
          <a:pPr algn="l"/>
          <a:r>
            <a:rPr lang="en-US"/>
            <a:t>Screening/Enrollment logs</a:t>
          </a:r>
          <a:endParaRPr lang="en-US" dirty="0"/>
        </a:p>
      </dgm:t>
    </dgm:pt>
    <dgm:pt modelId="{93FB07E9-CF8B-46E8-9531-B345D4FA9003}" type="parTrans" cxnId="{34269A6D-39EB-4865-95F9-BA090CBE1D83}">
      <dgm:prSet/>
      <dgm:spPr/>
      <dgm:t>
        <a:bodyPr/>
        <a:lstStyle/>
        <a:p>
          <a:endParaRPr lang="en-US"/>
        </a:p>
      </dgm:t>
    </dgm:pt>
    <dgm:pt modelId="{12756DF5-FD1C-4B9B-B20A-86ADC4F982BA}" type="sibTrans" cxnId="{34269A6D-39EB-4865-95F9-BA090CBE1D83}">
      <dgm:prSet/>
      <dgm:spPr/>
      <dgm:t>
        <a:bodyPr/>
        <a:lstStyle/>
        <a:p>
          <a:endParaRPr lang="en-US"/>
        </a:p>
      </dgm:t>
    </dgm:pt>
    <dgm:pt modelId="{8D2C242A-C367-4701-9FC0-A3195E1E5C3D}">
      <dgm:prSet/>
      <dgm:spPr/>
      <dgm:t>
        <a:bodyPr anchor="t" anchorCtr="0"/>
        <a:lstStyle/>
        <a:p>
          <a:pPr algn="l"/>
          <a:r>
            <a:rPr lang="en-US"/>
            <a:t>ICF logs</a:t>
          </a:r>
          <a:endParaRPr lang="en-US" dirty="0"/>
        </a:p>
      </dgm:t>
    </dgm:pt>
    <dgm:pt modelId="{A4F85B79-AAB0-4AA5-9421-C577BE75A4EB}" type="parTrans" cxnId="{AE20DCE9-8155-4154-B03F-9C3E77C1B381}">
      <dgm:prSet/>
      <dgm:spPr/>
      <dgm:t>
        <a:bodyPr/>
        <a:lstStyle/>
        <a:p>
          <a:endParaRPr lang="en-US"/>
        </a:p>
      </dgm:t>
    </dgm:pt>
    <dgm:pt modelId="{F2C1A986-83DA-46DC-842F-49C340B2FE34}" type="sibTrans" cxnId="{AE20DCE9-8155-4154-B03F-9C3E77C1B381}">
      <dgm:prSet/>
      <dgm:spPr/>
      <dgm:t>
        <a:bodyPr/>
        <a:lstStyle/>
        <a:p>
          <a:endParaRPr lang="en-US"/>
        </a:p>
      </dgm:t>
    </dgm:pt>
    <dgm:pt modelId="{2E36013E-C304-4652-A88D-140055802B8B}">
      <dgm:prSet/>
      <dgm:spPr/>
      <dgm:t>
        <a:bodyPr anchor="t" anchorCtr="0"/>
        <a:lstStyle/>
        <a:p>
          <a:pPr algn="ctr"/>
          <a:r>
            <a:rPr lang="en-US" dirty="0"/>
            <a:t>Interview Designated Site Staff  </a:t>
          </a:r>
        </a:p>
      </dgm:t>
    </dgm:pt>
    <dgm:pt modelId="{5347B532-DFE1-4A1D-B28F-D23EBEC5745D}" type="parTrans" cxnId="{2D6A5447-00D5-4EDB-BC3C-6FEFAD2AEA0D}">
      <dgm:prSet/>
      <dgm:spPr/>
      <dgm:t>
        <a:bodyPr/>
        <a:lstStyle/>
        <a:p>
          <a:endParaRPr lang="en-US"/>
        </a:p>
      </dgm:t>
    </dgm:pt>
    <dgm:pt modelId="{1A2E0DDB-4064-4C08-9156-64824BE237ED}" type="sibTrans" cxnId="{2D6A5447-00D5-4EDB-BC3C-6FEFAD2AEA0D}">
      <dgm:prSet/>
      <dgm:spPr/>
      <dgm:t>
        <a:bodyPr/>
        <a:lstStyle/>
        <a:p>
          <a:endParaRPr lang="en-US"/>
        </a:p>
      </dgm:t>
    </dgm:pt>
    <dgm:pt modelId="{8DE1A261-108B-4B7E-A216-ED0BB219839E}">
      <dgm:prSet/>
      <dgm:spPr/>
      <dgm:t>
        <a:bodyPr anchor="t" anchorCtr="0"/>
        <a:lstStyle/>
        <a:p>
          <a:pPr algn="l"/>
          <a:r>
            <a:rPr lang="en-US" dirty="0"/>
            <a:t>Review outstanding issues</a:t>
          </a:r>
        </a:p>
      </dgm:t>
    </dgm:pt>
    <dgm:pt modelId="{0102A60D-C0AC-456F-A187-CB9644D61207}" type="parTrans" cxnId="{66AC9A04-C6B0-469F-BD6F-39FC06DA61D4}">
      <dgm:prSet/>
      <dgm:spPr/>
      <dgm:t>
        <a:bodyPr/>
        <a:lstStyle/>
        <a:p>
          <a:endParaRPr lang="en-US"/>
        </a:p>
      </dgm:t>
    </dgm:pt>
    <dgm:pt modelId="{9ABC0E3D-BE66-467B-BB04-07492B470C1B}" type="sibTrans" cxnId="{66AC9A04-C6B0-469F-BD6F-39FC06DA61D4}">
      <dgm:prSet/>
      <dgm:spPr/>
      <dgm:t>
        <a:bodyPr/>
        <a:lstStyle/>
        <a:p>
          <a:endParaRPr lang="en-US"/>
        </a:p>
      </dgm:t>
    </dgm:pt>
    <dgm:pt modelId="{E5F0AE4A-97EE-4DC2-9F9F-9EF85C0EE64C}">
      <dgm:prSet/>
      <dgm:spPr/>
      <dgm:t>
        <a:bodyPr anchor="t" anchorCtr="0"/>
        <a:lstStyle/>
        <a:p>
          <a:pPr algn="l"/>
          <a:r>
            <a:rPr lang="en-US"/>
            <a:t>Assess current staffing/staff changes</a:t>
          </a:r>
          <a:endParaRPr lang="en-US" dirty="0"/>
        </a:p>
      </dgm:t>
    </dgm:pt>
    <dgm:pt modelId="{FE3C9292-E172-45BF-B800-49BCDB875079}" type="parTrans" cxnId="{0EB86D1B-9AF9-4AE0-9EEC-03AD553094B9}">
      <dgm:prSet/>
      <dgm:spPr/>
      <dgm:t>
        <a:bodyPr/>
        <a:lstStyle/>
        <a:p>
          <a:endParaRPr lang="en-US"/>
        </a:p>
      </dgm:t>
    </dgm:pt>
    <dgm:pt modelId="{B468E438-3891-4B64-B98D-1D32D70DC9DD}" type="sibTrans" cxnId="{0EB86D1B-9AF9-4AE0-9EEC-03AD553094B9}">
      <dgm:prSet/>
      <dgm:spPr/>
      <dgm:t>
        <a:bodyPr/>
        <a:lstStyle/>
        <a:p>
          <a:endParaRPr lang="en-US"/>
        </a:p>
      </dgm:t>
    </dgm:pt>
    <dgm:pt modelId="{EC77E8E6-CCA7-4C6C-AB89-6221CD5E4D94}">
      <dgm:prSet/>
      <dgm:spPr/>
      <dgm:t>
        <a:bodyPr anchor="t" anchorCtr="0"/>
        <a:lstStyle/>
        <a:p>
          <a:pPr algn="l"/>
          <a:r>
            <a:rPr lang="en-US" dirty="0"/>
            <a:t>Fill gaps in remote document reviews</a:t>
          </a:r>
        </a:p>
      </dgm:t>
    </dgm:pt>
    <dgm:pt modelId="{C5F4E00B-B3ED-4B42-925C-E6AD8425A4FA}" type="parTrans" cxnId="{AADD475E-307F-4CC8-8017-2FA4C9FF9679}">
      <dgm:prSet/>
      <dgm:spPr/>
      <dgm:t>
        <a:bodyPr/>
        <a:lstStyle/>
        <a:p>
          <a:endParaRPr lang="en-US"/>
        </a:p>
      </dgm:t>
    </dgm:pt>
    <dgm:pt modelId="{8B2EF3BA-4DE0-46DF-A3DF-B8578B73230D}" type="sibTrans" cxnId="{AADD475E-307F-4CC8-8017-2FA4C9FF9679}">
      <dgm:prSet/>
      <dgm:spPr/>
      <dgm:t>
        <a:bodyPr/>
        <a:lstStyle/>
        <a:p>
          <a:endParaRPr lang="en-US"/>
        </a:p>
      </dgm:t>
    </dgm:pt>
    <dgm:pt modelId="{86AD818F-37DB-4BF0-8352-F97FD7DCB95D}">
      <dgm:prSet phldrT="[Text]"/>
      <dgm:spPr/>
      <dgm:t>
        <a:bodyPr anchor="t" anchorCtr="0"/>
        <a:lstStyle/>
        <a:p>
          <a:pPr algn="l"/>
          <a:r>
            <a:rPr lang="en-US" dirty="0"/>
            <a:t>Ensure no IRB approval gaps</a:t>
          </a:r>
        </a:p>
      </dgm:t>
    </dgm:pt>
    <dgm:pt modelId="{AAE068D6-2CF9-418B-99FD-4EAFAA859967}" type="parTrans" cxnId="{9F7FDE8A-97FE-4E2D-B270-8935622D0CEB}">
      <dgm:prSet/>
      <dgm:spPr/>
      <dgm:t>
        <a:bodyPr/>
        <a:lstStyle/>
        <a:p>
          <a:endParaRPr lang="en-US"/>
        </a:p>
      </dgm:t>
    </dgm:pt>
    <dgm:pt modelId="{F09EFB77-D71B-4BEB-B102-61E345D6AAA3}" type="sibTrans" cxnId="{9F7FDE8A-97FE-4E2D-B270-8935622D0CEB}">
      <dgm:prSet/>
      <dgm:spPr/>
      <dgm:t>
        <a:bodyPr/>
        <a:lstStyle/>
        <a:p>
          <a:endParaRPr lang="en-US"/>
        </a:p>
      </dgm:t>
    </dgm:pt>
    <dgm:pt modelId="{E5B235E8-1D8A-4E7F-B334-302E40362A4C}">
      <dgm:prSet/>
      <dgm:spPr/>
      <dgm:t>
        <a:bodyPr anchor="t" anchorCtr="0"/>
        <a:lstStyle/>
        <a:p>
          <a:pPr algn="l"/>
          <a:r>
            <a:rPr lang="en-US" dirty="0"/>
            <a:t>Identify protocol deviations, </a:t>
          </a:r>
        </a:p>
      </dgm:t>
    </dgm:pt>
    <dgm:pt modelId="{12B53909-D137-4ED8-834B-4D1E3024EF6F}" type="parTrans" cxnId="{C86F817E-75AE-4930-B87F-FA3422B838BD}">
      <dgm:prSet/>
      <dgm:spPr/>
      <dgm:t>
        <a:bodyPr/>
        <a:lstStyle/>
        <a:p>
          <a:endParaRPr lang="en-US"/>
        </a:p>
      </dgm:t>
    </dgm:pt>
    <dgm:pt modelId="{F84F47BF-9628-46BD-843C-EBCB236CE7B2}" type="sibTrans" cxnId="{C86F817E-75AE-4930-B87F-FA3422B838BD}">
      <dgm:prSet/>
      <dgm:spPr/>
      <dgm:t>
        <a:bodyPr/>
        <a:lstStyle/>
        <a:p>
          <a:endParaRPr lang="en-US"/>
        </a:p>
      </dgm:t>
    </dgm:pt>
    <dgm:pt modelId="{38B0DF9C-79B0-495C-83FC-13D293E1EAE7}">
      <dgm:prSet/>
      <dgm:spPr/>
      <dgm:t>
        <a:bodyPr anchor="t" anchorCtr="0"/>
        <a:lstStyle/>
        <a:p>
          <a:pPr algn="l"/>
          <a:r>
            <a:rPr lang="en-US" dirty="0"/>
            <a:t>SAEs, </a:t>
          </a:r>
        </a:p>
      </dgm:t>
    </dgm:pt>
    <dgm:pt modelId="{2DD9051A-10C4-4AEF-AE7D-2646BE70CB57}" type="parTrans" cxnId="{628F76D4-3FAA-4408-B24A-1C08D607195A}">
      <dgm:prSet/>
      <dgm:spPr/>
      <dgm:t>
        <a:bodyPr/>
        <a:lstStyle/>
        <a:p>
          <a:endParaRPr lang="en-US"/>
        </a:p>
      </dgm:t>
    </dgm:pt>
    <dgm:pt modelId="{7905DAB5-CDB3-4EB6-A0D5-A11AA9772061}" type="sibTrans" cxnId="{628F76D4-3FAA-4408-B24A-1C08D607195A}">
      <dgm:prSet/>
      <dgm:spPr/>
      <dgm:t>
        <a:bodyPr/>
        <a:lstStyle/>
        <a:p>
          <a:endParaRPr lang="en-US"/>
        </a:p>
      </dgm:t>
    </dgm:pt>
    <dgm:pt modelId="{51A68D9F-41BB-4C76-88B5-5C65D35F6317}">
      <dgm:prSet/>
      <dgm:spPr/>
      <dgm:t>
        <a:bodyPr anchor="t" anchorCtr="0"/>
        <a:lstStyle/>
        <a:p>
          <a:pPr algn="l"/>
          <a:r>
            <a:rPr lang="en-US" dirty="0"/>
            <a:t>Discrepant data</a:t>
          </a:r>
        </a:p>
      </dgm:t>
    </dgm:pt>
    <dgm:pt modelId="{AF83AECC-FEE7-47CF-A8D6-07DEE9F39A42}" type="parTrans" cxnId="{035F7976-E55A-4E76-A045-26D5B01D331F}">
      <dgm:prSet/>
      <dgm:spPr/>
      <dgm:t>
        <a:bodyPr/>
        <a:lstStyle/>
        <a:p>
          <a:endParaRPr lang="en-US"/>
        </a:p>
      </dgm:t>
    </dgm:pt>
    <dgm:pt modelId="{D2C59177-3C62-43C6-99F1-AC9B0A7F2864}" type="sibTrans" cxnId="{035F7976-E55A-4E76-A045-26D5B01D331F}">
      <dgm:prSet/>
      <dgm:spPr/>
      <dgm:t>
        <a:bodyPr/>
        <a:lstStyle/>
        <a:p>
          <a:endParaRPr lang="en-US"/>
        </a:p>
      </dgm:t>
    </dgm:pt>
    <dgm:pt modelId="{A5A22BA2-EF46-49BD-94B6-8BFCD7492E9A}">
      <dgm:prSet/>
      <dgm:spPr/>
      <dgm:t>
        <a:bodyPr anchor="t" anchorCtr="0"/>
        <a:lstStyle/>
        <a:p>
          <a:pPr algn="l"/>
          <a:r>
            <a:rPr lang="en-US" dirty="0"/>
            <a:t>Entry errors</a:t>
          </a:r>
        </a:p>
      </dgm:t>
    </dgm:pt>
    <dgm:pt modelId="{C230A2CA-2645-4258-82F5-24017916F90E}" type="parTrans" cxnId="{96F41D04-7F67-474B-97F2-FD722F8DF455}">
      <dgm:prSet/>
      <dgm:spPr/>
      <dgm:t>
        <a:bodyPr/>
        <a:lstStyle/>
        <a:p>
          <a:endParaRPr lang="en-US"/>
        </a:p>
      </dgm:t>
    </dgm:pt>
    <dgm:pt modelId="{47F9760C-9B5D-4DF4-8F41-305B513C589C}" type="sibTrans" cxnId="{96F41D04-7F67-474B-97F2-FD722F8DF455}">
      <dgm:prSet/>
      <dgm:spPr/>
      <dgm:t>
        <a:bodyPr/>
        <a:lstStyle/>
        <a:p>
          <a:endParaRPr lang="en-US"/>
        </a:p>
      </dgm:t>
    </dgm:pt>
    <dgm:pt modelId="{5162238D-79F7-4181-ADD2-44837A535AEF}">
      <dgm:prSet/>
      <dgm:spPr/>
      <dgm:t>
        <a:bodyPr anchor="t" anchorCtr="0"/>
        <a:lstStyle/>
        <a:p>
          <a:pPr algn="l"/>
          <a:r>
            <a:rPr lang="en-US" dirty="0"/>
            <a:t>Pharmacies</a:t>
          </a:r>
        </a:p>
      </dgm:t>
    </dgm:pt>
    <dgm:pt modelId="{D9E3E296-AA88-49CB-BB9C-1843B2D40F2D}" type="parTrans" cxnId="{2062A285-CAFD-4613-8197-F79AF4D885DE}">
      <dgm:prSet/>
      <dgm:spPr/>
      <dgm:t>
        <a:bodyPr/>
        <a:lstStyle/>
        <a:p>
          <a:endParaRPr lang="en-US"/>
        </a:p>
      </dgm:t>
    </dgm:pt>
    <dgm:pt modelId="{29ECDEB3-7FC3-45FC-AC76-0A9326B89DF1}" type="sibTrans" cxnId="{2062A285-CAFD-4613-8197-F79AF4D885DE}">
      <dgm:prSet/>
      <dgm:spPr/>
      <dgm:t>
        <a:bodyPr/>
        <a:lstStyle/>
        <a:p>
          <a:endParaRPr lang="en-US"/>
        </a:p>
      </dgm:t>
    </dgm:pt>
    <dgm:pt modelId="{D73DD0EC-0AAA-4713-B2A0-718F9CB70E1B}">
      <dgm:prSet/>
      <dgm:spPr/>
      <dgm:t>
        <a:bodyPr anchor="t" anchorCtr="0"/>
        <a:lstStyle/>
        <a:p>
          <a:pPr algn="l"/>
          <a:r>
            <a:rPr lang="en-US" dirty="0"/>
            <a:t>Labs</a:t>
          </a:r>
        </a:p>
      </dgm:t>
    </dgm:pt>
    <dgm:pt modelId="{B6AB204F-8F74-4588-BCBE-258817CFB943}" type="parTrans" cxnId="{ED0DEAEF-4631-42FA-8D6B-72484B14E3EE}">
      <dgm:prSet/>
      <dgm:spPr/>
      <dgm:t>
        <a:bodyPr/>
        <a:lstStyle/>
        <a:p>
          <a:endParaRPr lang="en-US"/>
        </a:p>
      </dgm:t>
    </dgm:pt>
    <dgm:pt modelId="{A44A8E47-EF8A-41E8-90BF-990F1F6F3079}" type="sibTrans" cxnId="{ED0DEAEF-4631-42FA-8D6B-72484B14E3EE}">
      <dgm:prSet/>
      <dgm:spPr/>
      <dgm:t>
        <a:bodyPr/>
        <a:lstStyle/>
        <a:p>
          <a:endParaRPr lang="en-US"/>
        </a:p>
      </dgm:t>
    </dgm:pt>
    <dgm:pt modelId="{05282833-28DD-4DD4-AABD-6467B464E290}" type="pres">
      <dgm:prSet presAssocID="{1FAA3E5F-4BB2-4069-8E27-FC63409A6C7F}" presName="diagram" presStyleCnt="0">
        <dgm:presLayoutVars>
          <dgm:dir/>
          <dgm:resizeHandles val="exact"/>
        </dgm:presLayoutVars>
      </dgm:prSet>
      <dgm:spPr/>
    </dgm:pt>
    <dgm:pt modelId="{10A0F878-1352-47EC-ADDC-63C52109D83D}" type="pres">
      <dgm:prSet presAssocID="{E17E7A09-EB1E-4CFF-971F-1928B32F9E01}" presName="node" presStyleLbl="node1" presStyleIdx="0" presStyleCnt="5">
        <dgm:presLayoutVars>
          <dgm:bulletEnabled val="1"/>
        </dgm:presLayoutVars>
      </dgm:prSet>
      <dgm:spPr/>
    </dgm:pt>
    <dgm:pt modelId="{579D0D9B-C49A-498B-BB39-CABC435FEA5F}" type="pres">
      <dgm:prSet presAssocID="{9BA24010-AAAD-41B8-B3B1-82F7C29D5D07}" presName="sibTrans" presStyleCnt="0"/>
      <dgm:spPr/>
    </dgm:pt>
    <dgm:pt modelId="{6BF82C68-4654-4A96-99C4-CD647F5EAA10}" type="pres">
      <dgm:prSet presAssocID="{A721BCE9-92A0-4C4B-A58D-BF8F55F7BDC1}" presName="node" presStyleLbl="node1" presStyleIdx="1" presStyleCnt="5">
        <dgm:presLayoutVars>
          <dgm:bulletEnabled val="1"/>
        </dgm:presLayoutVars>
      </dgm:prSet>
      <dgm:spPr/>
    </dgm:pt>
    <dgm:pt modelId="{7E7B37BC-54C7-4F32-8F53-0BBB4857E307}" type="pres">
      <dgm:prSet presAssocID="{A92BDF25-E936-49F2-B2F3-77D79D2F4CC1}" presName="sibTrans" presStyleCnt="0"/>
      <dgm:spPr/>
    </dgm:pt>
    <dgm:pt modelId="{1A9C53AE-23A8-40EC-9F1B-62DB77A8F063}" type="pres">
      <dgm:prSet presAssocID="{14CADE4A-87B5-4350-9886-A5B6E3E98420}" presName="node" presStyleLbl="node1" presStyleIdx="2" presStyleCnt="5">
        <dgm:presLayoutVars>
          <dgm:bulletEnabled val="1"/>
        </dgm:presLayoutVars>
      </dgm:prSet>
      <dgm:spPr/>
    </dgm:pt>
    <dgm:pt modelId="{60192F7A-7303-46FC-BE4E-A30C2DB77C7C}" type="pres">
      <dgm:prSet presAssocID="{6B30D8F6-B58A-4B13-84AB-0E93D1D4BF19}" presName="sibTrans" presStyleCnt="0"/>
      <dgm:spPr/>
    </dgm:pt>
    <dgm:pt modelId="{51E0B570-B862-4283-BE53-E0A7520400FA}" type="pres">
      <dgm:prSet presAssocID="{3037214B-9DEC-4683-AFBF-DD181B228516}" presName="node" presStyleLbl="node1" presStyleIdx="3" presStyleCnt="5" custScaleY="117660">
        <dgm:presLayoutVars>
          <dgm:bulletEnabled val="1"/>
        </dgm:presLayoutVars>
      </dgm:prSet>
      <dgm:spPr/>
    </dgm:pt>
    <dgm:pt modelId="{FCD03114-F5BB-429F-9AF0-23A8A1AC671C}" type="pres">
      <dgm:prSet presAssocID="{4D5B8A10-5BEB-40F0-BF16-238963D2FAFE}" presName="sibTrans" presStyleCnt="0"/>
      <dgm:spPr/>
    </dgm:pt>
    <dgm:pt modelId="{60395429-5337-456B-B152-B6DC45F5B740}" type="pres">
      <dgm:prSet presAssocID="{2E36013E-C304-4652-A88D-140055802B8B}" presName="node" presStyleLbl="node1" presStyleIdx="4" presStyleCnt="5" custScaleY="118690">
        <dgm:presLayoutVars>
          <dgm:bulletEnabled val="1"/>
        </dgm:presLayoutVars>
      </dgm:prSet>
      <dgm:spPr/>
    </dgm:pt>
  </dgm:ptLst>
  <dgm:cxnLst>
    <dgm:cxn modelId="{F7AD7601-FA61-4E2B-9FE0-7C1B9E8F55FD}" type="presOf" srcId="{1FAA3E5F-4BB2-4069-8E27-FC63409A6C7F}" destId="{05282833-28DD-4DD4-AABD-6467B464E290}" srcOrd="0" destOrd="0" presId="urn:microsoft.com/office/officeart/2005/8/layout/default"/>
    <dgm:cxn modelId="{F5B12502-A400-460B-93EE-2053DB5D2B88}" type="presOf" srcId="{E17E7A09-EB1E-4CFF-971F-1928B32F9E01}" destId="{10A0F878-1352-47EC-ADDC-63C52109D83D}" srcOrd="0" destOrd="0" presId="urn:microsoft.com/office/officeart/2005/8/layout/default"/>
    <dgm:cxn modelId="{96F41D04-7F67-474B-97F2-FD722F8DF455}" srcId="{14CADE4A-87B5-4350-9886-A5B6E3E98420}" destId="{A5A22BA2-EF46-49BD-94B6-8BFCD7492E9A}" srcOrd="3" destOrd="0" parTransId="{C230A2CA-2645-4258-82F5-24017916F90E}" sibTransId="{47F9760C-9B5D-4DF4-8F41-305B513C589C}"/>
    <dgm:cxn modelId="{66AC9A04-C6B0-469F-BD6F-39FC06DA61D4}" srcId="{2E36013E-C304-4652-A88D-140055802B8B}" destId="{8DE1A261-108B-4B7E-A216-ED0BB219839E}" srcOrd="0" destOrd="0" parTransId="{0102A60D-C0AC-456F-A187-CB9644D61207}" sibTransId="{9ABC0E3D-BE66-467B-BB04-07492B470C1B}"/>
    <dgm:cxn modelId="{26FA8A06-98A6-4702-BA85-7839DA0943AA}" type="presOf" srcId="{86AD818F-37DB-4BF0-8352-F97FD7DCB95D}" destId="{10A0F878-1352-47EC-ADDC-63C52109D83D}" srcOrd="0" destOrd="1" presId="urn:microsoft.com/office/officeart/2005/8/layout/default"/>
    <dgm:cxn modelId="{DD6A220E-6E4B-40B1-A7C7-0D83F411CAE7}" type="presOf" srcId="{14CADE4A-87B5-4350-9886-A5B6E3E98420}" destId="{1A9C53AE-23A8-40EC-9F1B-62DB77A8F063}" srcOrd="0" destOrd="0" presId="urn:microsoft.com/office/officeart/2005/8/layout/default"/>
    <dgm:cxn modelId="{FC289F14-CE87-461B-B71D-74EDCDF9B2CA}" srcId="{1FAA3E5F-4BB2-4069-8E27-FC63409A6C7F}" destId="{E17E7A09-EB1E-4CFF-971F-1928B32F9E01}" srcOrd="0" destOrd="0" parTransId="{F2F05BDA-855F-4E97-BA96-CB1B288005C4}" sibTransId="{9BA24010-AAAD-41B8-B3B1-82F7C29D5D07}"/>
    <dgm:cxn modelId="{1E7B6017-EBF6-4CCD-9ED8-CEC79590BD3C}" type="presOf" srcId="{83F4BDF8-66DC-4C44-88C4-C5AE861E4C1C}" destId="{51E0B570-B862-4283-BE53-E0A7520400FA}" srcOrd="0" destOrd="2" presId="urn:microsoft.com/office/officeart/2005/8/layout/default"/>
    <dgm:cxn modelId="{0EB86D1B-9AF9-4AE0-9EEC-03AD553094B9}" srcId="{2E36013E-C304-4652-A88D-140055802B8B}" destId="{E5F0AE4A-97EE-4DC2-9F9F-9EF85C0EE64C}" srcOrd="1" destOrd="0" parTransId="{FE3C9292-E172-45BF-B800-49BCDB875079}" sibTransId="{B468E438-3891-4B64-B98D-1D32D70DC9DD}"/>
    <dgm:cxn modelId="{8B97EB1D-95FC-468E-B2A0-437CE413A740}" type="presOf" srcId="{A5A22BA2-EF46-49BD-94B6-8BFCD7492E9A}" destId="{1A9C53AE-23A8-40EC-9F1B-62DB77A8F063}" srcOrd="0" destOrd="4" presId="urn:microsoft.com/office/officeart/2005/8/layout/default"/>
    <dgm:cxn modelId="{1DF65224-86C7-441D-BAA7-C0B9963CCA8F}" srcId="{1FAA3E5F-4BB2-4069-8E27-FC63409A6C7F}" destId="{A721BCE9-92A0-4C4B-A58D-BF8F55F7BDC1}" srcOrd="1" destOrd="0" parTransId="{9020054C-7663-45C9-B7EF-FE63C8B429B7}" sibTransId="{A92BDF25-E936-49F2-B2F3-77D79D2F4CC1}"/>
    <dgm:cxn modelId="{7096B62E-F59C-42DB-9B86-98F5AA4BA28B}" type="presOf" srcId="{A721BCE9-92A0-4C4B-A58D-BF8F55F7BDC1}" destId="{6BF82C68-4654-4A96-99C4-CD647F5EAA10}" srcOrd="0" destOrd="0" presId="urn:microsoft.com/office/officeart/2005/8/layout/default"/>
    <dgm:cxn modelId="{83241D3B-134B-4154-BC74-F9F9464279E7}" type="presOf" srcId="{38B0DF9C-79B0-495C-83FC-13D293E1EAE7}" destId="{1A9C53AE-23A8-40EC-9F1B-62DB77A8F063}" srcOrd="0" destOrd="2" presId="urn:microsoft.com/office/officeart/2005/8/layout/default"/>
    <dgm:cxn modelId="{2D6A5447-00D5-4EDB-BC3C-6FEFAD2AEA0D}" srcId="{1FAA3E5F-4BB2-4069-8E27-FC63409A6C7F}" destId="{2E36013E-C304-4652-A88D-140055802B8B}" srcOrd="4" destOrd="0" parTransId="{5347B532-DFE1-4A1D-B28F-D23EBEC5745D}" sibTransId="{1A2E0DDB-4064-4C08-9156-64824BE237ED}"/>
    <dgm:cxn modelId="{52695C48-B979-49AC-B737-3488FB6F6EE1}" srcId="{3037214B-9DEC-4683-AFBF-DD181B228516}" destId="{83F4BDF8-66DC-4C44-88C4-C5AE861E4C1C}" srcOrd="1" destOrd="0" parTransId="{17888F51-E457-4282-87B3-99B51D6E85B8}" sibTransId="{947AF926-42CF-4F35-A3A9-CEAF0B4DBB3F}"/>
    <dgm:cxn modelId="{47FA764B-E63D-45D9-9C61-B4AF94118730}" type="presOf" srcId="{E5F0AE4A-97EE-4DC2-9F9F-9EF85C0EE64C}" destId="{60395429-5337-456B-B152-B6DC45F5B740}" srcOrd="0" destOrd="2" presId="urn:microsoft.com/office/officeart/2005/8/layout/default"/>
    <dgm:cxn modelId="{D86D5B57-B005-466B-979D-7F7295AEC703}" srcId="{1FAA3E5F-4BB2-4069-8E27-FC63409A6C7F}" destId="{3037214B-9DEC-4683-AFBF-DD181B228516}" srcOrd="3" destOrd="0" parTransId="{7BC69A8C-EC6D-48E4-96A8-AFDD210FD37E}" sibTransId="{4D5B8A10-5BEB-40F0-BF16-238963D2FAFE}"/>
    <dgm:cxn modelId="{AADD475E-307F-4CC8-8017-2FA4C9FF9679}" srcId="{2E36013E-C304-4652-A88D-140055802B8B}" destId="{EC77E8E6-CCA7-4C6C-AB89-6221CD5E4D94}" srcOrd="2" destOrd="0" parTransId="{C5F4E00B-B3ED-4B42-925C-E6AD8425A4FA}" sibTransId="{8B2EF3BA-4DE0-46DF-A3DF-B8578B73230D}"/>
    <dgm:cxn modelId="{EE6BA464-F56F-4C74-98A0-86F588C6444F}" srcId="{1FAA3E5F-4BB2-4069-8E27-FC63409A6C7F}" destId="{14CADE4A-87B5-4350-9886-A5B6E3E98420}" srcOrd="2" destOrd="0" parTransId="{44441A6C-C931-4091-ACCF-9208F6284F64}" sibTransId="{6B30D8F6-B58A-4B13-84AB-0E93D1D4BF19}"/>
    <dgm:cxn modelId="{34269A6D-39EB-4865-95F9-BA090CBE1D83}" srcId="{3037214B-9DEC-4683-AFBF-DD181B228516}" destId="{B83C9444-0C0B-4EFC-B30A-BE0A01E5F5B2}" srcOrd="2" destOrd="0" parTransId="{93FB07E9-CF8B-46E8-9531-B345D4FA9003}" sibTransId="{12756DF5-FD1C-4B9B-B20A-86ADC4F982BA}"/>
    <dgm:cxn modelId="{FD77D26D-325D-4002-9E0D-C3AB5E8955D7}" type="presOf" srcId="{5162238D-79F7-4181-ADD2-44837A535AEF}" destId="{6BF82C68-4654-4A96-99C4-CD647F5EAA10}" srcOrd="0" destOrd="1" presId="urn:microsoft.com/office/officeart/2005/8/layout/default"/>
    <dgm:cxn modelId="{035F7976-E55A-4E76-A045-26D5B01D331F}" srcId="{14CADE4A-87B5-4350-9886-A5B6E3E98420}" destId="{51A68D9F-41BB-4C76-88B5-5C65D35F6317}" srcOrd="2" destOrd="0" parTransId="{AF83AECC-FEE7-47CF-A8D6-07DEE9F39A42}" sibTransId="{D2C59177-3C62-43C6-99F1-AC9B0A7F2864}"/>
    <dgm:cxn modelId="{C86F817E-75AE-4930-B87F-FA3422B838BD}" srcId="{14CADE4A-87B5-4350-9886-A5B6E3E98420}" destId="{E5B235E8-1D8A-4E7F-B334-302E40362A4C}" srcOrd="0" destOrd="0" parTransId="{12B53909-D137-4ED8-834B-4D1E3024EF6F}" sibTransId="{F84F47BF-9628-46BD-843C-EBCB236CE7B2}"/>
    <dgm:cxn modelId="{302E9D81-6B35-4507-8105-7719C0539A51}" type="presOf" srcId="{51A68D9F-41BB-4C76-88B5-5C65D35F6317}" destId="{1A9C53AE-23A8-40EC-9F1B-62DB77A8F063}" srcOrd="0" destOrd="3" presId="urn:microsoft.com/office/officeart/2005/8/layout/default"/>
    <dgm:cxn modelId="{2062A285-CAFD-4613-8197-F79AF4D885DE}" srcId="{A721BCE9-92A0-4C4B-A58D-BF8F55F7BDC1}" destId="{5162238D-79F7-4181-ADD2-44837A535AEF}" srcOrd="0" destOrd="0" parTransId="{D9E3E296-AA88-49CB-BB9C-1843B2D40F2D}" sibTransId="{29ECDEB3-7FC3-45FC-AC76-0A9326B89DF1}"/>
    <dgm:cxn modelId="{F491AD87-1726-4C21-9B0F-16D439D20285}" type="presOf" srcId="{9C811BA8-FA4D-4D0B-84EA-AD49C66A240F}" destId="{51E0B570-B862-4283-BE53-E0A7520400FA}" srcOrd="0" destOrd="1" presId="urn:microsoft.com/office/officeart/2005/8/layout/default"/>
    <dgm:cxn modelId="{32B3E587-4E51-4DBF-8815-C01B2855FEDB}" type="presOf" srcId="{D73DD0EC-0AAA-4713-B2A0-718F9CB70E1B}" destId="{6BF82C68-4654-4A96-99C4-CD647F5EAA10}" srcOrd="0" destOrd="2" presId="urn:microsoft.com/office/officeart/2005/8/layout/default"/>
    <dgm:cxn modelId="{9F7FDE8A-97FE-4E2D-B270-8935622D0CEB}" srcId="{E17E7A09-EB1E-4CFF-971F-1928B32F9E01}" destId="{86AD818F-37DB-4BF0-8352-F97FD7DCB95D}" srcOrd="0" destOrd="0" parTransId="{AAE068D6-2CF9-418B-99FD-4EAFAA859967}" sibTransId="{F09EFB77-D71B-4BEB-B102-61E345D6AAA3}"/>
    <dgm:cxn modelId="{066E658C-6A75-4E7D-B1F9-587FDD950AD8}" type="presOf" srcId="{3037214B-9DEC-4683-AFBF-DD181B228516}" destId="{51E0B570-B862-4283-BE53-E0A7520400FA}" srcOrd="0" destOrd="0" presId="urn:microsoft.com/office/officeart/2005/8/layout/default"/>
    <dgm:cxn modelId="{CB16A1A5-70B2-4F80-96C3-4DA044D88BD2}" type="presOf" srcId="{E5B235E8-1D8A-4E7F-B334-302E40362A4C}" destId="{1A9C53AE-23A8-40EC-9F1B-62DB77A8F063}" srcOrd="0" destOrd="1" presId="urn:microsoft.com/office/officeart/2005/8/layout/default"/>
    <dgm:cxn modelId="{0FD12CC9-1264-4DE9-B494-A44B1EFC8B8D}" type="presOf" srcId="{8D2C242A-C367-4701-9FC0-A3195E1E5C3D}" destId="{51E0B570-B862-4283-BE53-E0A7520400FA}" srcOrd="0" destOrd="4" presId="urn:microsoft.com/office/officeart/2005/8/layout/default"/>
    <dgm:cxn modelId="{C41EA5CE-E761-4FCA-B29D-0A4C9AAEF7AB}" type="presOf" srcId="{2E36013E-C304-4652-A88D-140055802B8B}" destId="{60395429-5337-456B-B152-B6DC45F5B740}" srcOrd="0" destOrd="0" presId="urn:microsoft.com/office/officeart/2005/8/layout/default"/>
    <dgm:cxn modelId="{A4382DD2-2B81-42A7-A5C3-9F8DCD886EDA}" type="presOf" srcId="{EC77E8E6-CCA7-4C6C-AB89-6221CD5E4D94}" destId="{60395429-5337-456B-B152-B6DC45F5B740}" srcOrd="0" destOrd="3" presId="urn:microsoft.com/office/officeart/2005/8/layout/default"/>
    <dgm:cxn modelId="{628F76D4-3FAA-4408-B24A-1C08D607195A}" srcId="{14CADE4A-87B5-4350-9886-A5B6E3E98420}" destId="{38B0DF9C-79B0-495C-83FC-13D293E1EAE7}" srcOrd="1" destOrd="0" parTransId="{2DD9051A-10C4-4AEF-AE7D-2646BE70CB57}" sibTransId="{7905DAB5-CDB3-4EB6-A0D5-A11AA9772061}"/>
    <dgm:cxn modelId="{B0E518E0-0FA5-478D-B889-2006883D2AB7}" type="presOf" srcId="{8DE1A261-108B-4B7E-A216-ED0BB219839E}" destId="{60395429-5337-456B-B152-B6DC45F5B740}" srcOrd="0" destOrd="1" presId="urn:microsoft.com/office/officeart/2005/8/layout/default"/>
    <dgm:cxn modelId="{1AD6EFE7-E44C-4B3A-87E6-F997611207C4}" type="presOf" srcId="{B83C9444-0C0B-4EFC-B30A-BE0A01E5F5B2}" destId="{51E0B570-B862-4283-BE53-E0A7520400FA}" srcOrd="0" destOrd="3" presId="urn:microsoft.com/office/officeart/2005/8/layout/default"/>
    <dgm:cxn modelId="{AE20DCE9-8155-4154-B03F-9C3E77C1B381}" srcId="{3037214B-9DEC-4683-AFBF-DD181B228516}" destId="{8D2C242A-C367-4701-9FC0-A3195E1E5C3D}" srcOrd="3" destOrd="0" parTransId="{A4F85B79-AAB0-4AA5-9421-C577BE75A4EB}" sibTransId="{F2C1A986-83DA-46DC-842F-49C340B2FE34}"/>
    <dgm:cxn modelId="{ED0DEAEF-4631-42FA-8D6B-72484B14E3EE}" srcId="{A721BCE9-92A0-4C4B-A58D-BF8F55F7BDC1}" destId="{D73DD0EC-0AAA-4713-B2A0-718F9CB70E1B}" srcOrd="1" destOrd="0" parTransId="{B6AB204F-8F74-4588-BCBE-258817CFB943}" sibTransId="{A44A8E47-EF8A-41E8-90BF-990F1F6F3079}"/>
    <dgm:cxn modelId="{0ED4CBFD-DFA5-4845-9EF4-0DA399EDF072}" srcId="{3037214B-9DEC-4683-AFBF-DD181B228516}" destId="{9C811BA8-FA4D-4D0B-84EA-AD49C66A240F}" srcOrd="0" destOrd="0" parTransId="{53ADB14B-6042-4676-AB43-6525A5E7BC6D}" sibTransId="{048BF36E-CE39-453E-BDDC-B14FA48F16D8}"/>
    <dgm:cxn modelId="{104376B3-8A4F-4D9F-8A54-05C99DCCCED7}" type="presParOf" srcId="{05282833-28DD-4DD4-AABD-6467B464E290}" destId="{10A0F878-1352-47EC-ADDC-63C52109D83D}" srcOrd="0" destOrd="0" presId="urn:microsoft.com/office/officeart/2005/8/layout/default"/>
    <dgm:cxn modelId="{C95AFCDE-7327-41EC-9F27-B78330990274}" type="presParOf" srcId="{05282833-28DD-4DD4-AABD-6467B464E290}" destId="{579D0D9B-C49A-498B-BB39-CABC435FEA5F}" srcOrd="1" destOrd="0" presId="urn:microsoft.com/office/officeart/2005/8/layout/default"/>
    <dgm:cxn modelId="{3C8484AB-8E81-4A2A-9DE0-D8493601F6D4}" type="presParOf" srcId="{05282833-28DD-4DD4-AABD-6467B464E290}" destId="{6BF82C68-4654-4A96-99C4-CD647F5EAA10}" srcOrd="2" destOrd="0" presId="urn:microsoft.com/office/officeart/2005/8/layout/default"/>
    <dgm:cxn modelId="{1D4120C5-4C4F-4D2C-ADB1-8D68A92B6D1E}" type="presParOf" srcId="{05282833-28DD-4DD4-AABD-6467B464E290}" destId="{7E7B37BC-54C7-4F32-8F53-0BBB4857E307}" srcOrd="3" destOrd="0" presId="urn:microsoft.com/office/officeart/2005/8/layout/default"/>
    <dgm:cxn modelId="{0B9C39C6-92A6-4105-A0D1-23AFC719CC32}" type="presParOf" srcId="{05282833-28DD-4DD4-AABD-6467B464E290}" destId="{1A9C53AE-23A8-40EC-9F1B-62DB77A8F063}" srcOrd="4" destOrd="0" presId="urn:microsoft.com/office/officeart/2005/8/layout/default"/>
    <dgm:cxn modelId="{91E60DB4-CE49-4D3E-8720-F6070F16B330}" type="presParOf" srcId="{05282833-28DD-4DD4-AABD-6467B464E290}" destId="{60192F7A-7303-46FC-BE4E-A30C2DB77C7C}" srcOrd="5" destOrd="0" presId="urn:microsoft.com/office/officeart/2005/8/layout/default"/>
    <dgm:cxn modelId="{7521AD6B-0650-4961-8253-BBA65A7F3D48}" type="presParOf" srcId="{05282833-28DD-4DD4-AABD-6467B464E290}" destId="{51E0B570-B862-4283-BE53-E0A7520400FA}" srcOrd="6" destOrd="0" presId="urn:microsoft.com/office/officeart/2005/8/layout/default"/>
    <dgm:cxn modelId="{3C1E476E-530B-4592-9E4A-1C95CB693353}" type="presParOf" srcId="{05282833-28DD-4DD4-AABD-6467B464E290}" destId="{FCD03114-F5BB-429F-9AF0-23A8A1AC671C}" srcOrd="7" destOrd="0" presId="urn:microsoft.com/office/officeart/2005/8/layout/default"/>
    <dgm:cxn modelId="{97622778-4480-40BE-BD54-E510AFC79F1F}" type="presParOf" srcId="{05282833-28DD-4DD4-AABD-6467B464E290}" destId="{60395429-5337-456B-B152-B6DC45F5B740}"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874F54-B6C3-4887-B3DA-6EF8D0050465}" type="doc">
      <dgm:prSet loTypeId="urn:microsoft.com/office/officeart/2005/8/layout/bProcess3" loCatId="process" qsTypeId="urn:microsoft.com/office/officeart/2005/8/quickstyle/simple1" qsCatId="simple" csTypeId="urn:microsoft.com/office/officeart/2005/8/colors/colorful3" csCatId="colorful" phldr="1"/>
      <dgm:spPr/>
      <dgm:t>
        <a:bodyPr/>
        <a:lstStyle/>
        <a:p>
          <a:endParaRPr lang="en-US"/>
        </a:p>
      </dgm:t>
    </dgm:pt>
    <dgm:pt modelId="{0C84C15D-5509-43E1-9137-C0AEBAA3B79A}">
      <dgm:prSet phldrT="[Text]"/>
      <dgm:spPr/>
      <dgm:t>
        <a:bodyPr/>
        <a:lstStyle/>
        <a:p>
          <a:r>
            <a:rPr lang="en-US" dirty="0"/>
            <a:t>Monitor will  contact site to schedule call(s)</a:t>
          </a:r>
        </a:p>
      </dgm:t>
    </dgm:pt>
    <dgm:pt modelId="{5402CEEE-BAF3-455E-AEAF-DC529A36C204}" type="parTrans" cxnId="{79317F0C-99F4-4BF4-A5D9-B48B4B9CBD1F}">
      <dgm:prSet/>
      <dgm:spPr/>
      <dgm:t>
        <a:bodyPr/>
        <a:lstStyle/>
        <a:p>
          <a:endParaRPr lang="en-US"/>
        </a:p>
      </dgm:t>
    </dgm:pt>
    <dgm:pt modelId="{1BC8FBA4-1C5F-44F1-8C37-CE7BACD71BC0}" type="sibTrans" cxnId="{79317F0C-99F4-4BF4-A5D9-B48B4B9CBD1F}">
      <dgm:prSet/>
      <dgm:spPr/>
      <dgm:t>
        <a:bodyPr/>
        <a:lstStyle/>
        <a:p>
          <a:endParaRPr lang="en-US"/>
        </a:p>
      </dgm:t>
    </dgm:pt>
    <dgm:pt modelId="{35D1EDE5-D89B-4A52-871C-689E1B135A75}">
      <dgm:prSet phldrT="[Text]"/>
      <dgm:spPr/>
      <dgm:t>
        <a:bodyPr/>
        <a:lstStyle/>
        <a:p>
          <a:r>
            <a:rPr lang="en-US" dirty="0"/>
            <a:t>Monitor completes pre-visit data review</a:t>
          </a:r>
        </a:p>
      </dgm:t>
    </dgm:pt>
    <dgm:pt modelId="{31294DC2-A3E4-42D5-9829-F5E3458E69DA}" type="parTrans" cxnId="{6176BEC9-9796-45E8-A497-2B65B867A180}">
      <dgm:prSet/>
      <dgm:spPr/>
      <dgm:t>
        <a:bodyPr/>
        <a:lstStyle/>
        <a:p>
          <a:endParaRPr lang="en-US"/>
        </a:p>
      </dgm:t>
    </dgm:pt>
    <dgm:pt modelId="{42C9CC9B-76CC-412B-B1BD-DA623F1A453F}" type="sibTrans" cxnId="{6176BEC9-9796-45E8-A497-2B65B867A180}">
      <dgm:prSet/>
      <dgm:spPr/>
      <dgm:t>
        <a:bodyPr/>
        <a:lstStyle/>
        <a:p>
          <a:endParaRPr lang="en-US"/>
        </a:p>
      </dgm:t>
    </dgm:pt>
    <dgm:pt modelId="{140F5C6B-F38A-4163-BB13-BCC6A66F9F78}">
      <dgm:prSet phldrT="[Text]"/>
      <dgm:spPr/>
      <dgm:t>
        <a:bodyPr/>
        <a:lstStyle/>
        <a:p>
          <a:r>
            <a:rPr lang="en-US" dirty="0"/>
            <a:t>Previsit Letter will be sent to the site via NCRMS</a:t>
          </a:r>
        </a:p>
      </dgm:t>
    </dgm:pt>
    <dgm:pt modelId="{58CEF6A3-BE05-4A71-BEE4-D4A626279443}" type="parTrans" cxnId="{47CD39CB-1DDA-4B65-8104-7305E76601B7}">
      <dgm:prSet/>
      <dgm:spPr/>
      <dgm:t>
        <a:bodyPr/>
        <a:lstStyle/>
        <a:p>
          <a:endParaRPr lang="en-US"/>
        </a:p>
      </dgm:t>
    </dgm:pt>
    <dgm:pt modelId="{3BA8F83D-B216-4960-8D43-F5350F70B5AB}" type="sibTrans" cxnId="{47CD39CB-1DDA-4B65-8104-7305E76601B7}">
      <dgm:prSet/>
      <dgm:spPr/>
      <dgm:t>
        <a:bodyPr/>
        <a:lstStyle/>
        <a:p>
          <a:endParaRPr lang="en-US"/>
        </a:p>
      </dgm:t>
    </dgm:pt>
    <dgm:pt modelId="{D3FAAB26-BAED-4B60-A189-FDC6F1224B65}">
      <dgm:prSet phldrT="[Text]"/>
      <dgm:spPr>
        <a:solidFill>
          <a:srgbClr val="1A8793"/>
        </a:solidFill>
      </dgm:spPr>
      <dgm:t>
        <a:bodyPr/>
        <a:lstStyle/>
        <a:p>
          <a:r>
            <a:rPr lang="en-US" dirty="0"/>
            <a:t>Monitor will send site an email with a document checklist and dial-in details</a:t>
          </a:r>
        </a:p>
      </dgm:t>
    </dgm:pt>
    <dgm:pt modelId="{652B69B4-51D4-48A0-A5F8-34EC8C2C24D9}" type="parTrans" cxnId="{09A4BD02-42C6-4F6E-82C6-32BD0FAFBE4D}">
      <dgm:prSet/>
      <dgm:spPr/>
      <dgm:t>
        <a:bodyPr/>
        <a:lstStyle/>
        <a:p>
          <a:endParaRPr lang="en-US"/>
        </a:p>
      </dgm:t>
    </dgm:pt>
    <dgm:pt modelId="{37898843-1CB3-4926-9E9E-F74504522673}" type="sibTrans" cxnId="{09A4BD02-42C6-4F6E-82C6-32BD0FAFBE4D}">
      <dgm:prSet/>
      <dgm:spPr/>
      <dgm:t>
        <a:bodyPr/>
        <a:lstStyle/>
        <a:p>
          <a:endParaRPr lang="en-US"/>
        </a:p>
      </dgm:t>
    </dgm:pt>
    <dgm:pt modelId="{24CBDD0E-4931-4647-9B3E-8B7BAB8A76F1}" type="pres">
      <dgm:prSet presAssocID="{82874F54-B6C3-4887-B3DA-6EF8D0050465}" presName="Name0" presStyleCnt="0">
        <dgm:presLayoutVars>
          <dgm:dir/>
          <dgm:resizeHandles val="exact"/>
        </dgm:presLayoutVars>
      </dgm:prSet>
      <dgm:spPr/>
    </dgm:pt>
    <dgm:pt modelId="{B13E89CE-53DB-4E69-A7EB-68A7CFF98C32}" type="pres">
      <dgm:prSet presAssocID="{0C84C15D-5509-43E1-9137-C0AEBAA3B79A}" presName="node" presStyleLbl="node1" presStyleIdx="0" presStyleCnt="4" custLinFactNeighborY="-3832">
        <dgm:presLayoutVars>
          <dgm:bulletEnabled val="1"/>
        </dgm:presLayoutVars>
      </dgm:prSet>
      <dgm:spPr/>
    </dgm:pt>
    <dgm:pt modelId="{0A9F3930-CDCC-4B4A-84A1-224DEC62B32D}" type="pres">
      <dgm:prSet presAssocID="{1BC8FBA4-1C5F-44F1-8C37-CE7BACD71BC0}" presName="sibTrans" presStyleLbl="sibTrans1D1" presStyleIdx="0" presStyleCnt="3"/>
      <dgm:spPr/>
    </dgm:pt>
    <dgm:pt modelId="{83D27325-07E1-46DD-8531-F614650D14E3}" type="pres">
      <dgm:prSet presAssocID="{1BC8FBA4-1C5F-44F1-8C37-CE7BACD71BC0}" presName="connectorText" presStyleLbl="sibTrans1D1" presStyleIdx="0" presStyleCnt="3"/>
      <dgm:spPr/>
    </dgm:pt>
    <dgm:pt modelId="{43F94787-FAB4-430F-8D0C-AADCA7A6B298}" type="pres">
      <dgm:prSet presAssocID="{140F5C6B-F38A-4163-BB13-BCC6A66F9F78}" presName="node" presStyleLbl="node1" presStyleIdx="1" presStyleCnt="4">
        <dgm:presLayoutVars>
          <dgm:bulletEnabled val="1"/>
        </dgm:presLayoutVars>
      </dgm:prSet>
      <dgm:spPr/>
    </dgm:pt>
    <dgm:pt modelId="{C5F198B6-D7B2-491B-A4AC-CE95C8B8F40D}" type="pres">
      <dgm:prSet presAssocID="{3BA8F83D-B216-4960-8D43-F5350F70B5AB}" presName="sibTrans" presStyleLbl="sibTrans1D1" presStyleIdx="1" presStyleCnt="3"/>
      <dgm:spPr/>
    </dgm:pt>
    <dgm:pt modelId="{70984A2F-435D-42C7-84AF-C265455F3C52}" type="pres">
      <dgm:prSet presAssocID="{3BA8F83D-B216-4960-8D43-F5350F70B5AB}" presName="connectorText" presStyleLbl="sibTrans1D1" presStyleIdx="1" presStyleCnt="3"/>
      <dgm:spPr/>
    </dgm:pt>
    <dgm:pt modelId="{D48E1D78-C754-4D9C-BFDB-3E57E2131AB3}" type="pres">
      <dgm:prSet presAssocID="{D3FAAB26-BAED-4B60-A189-FDC6F1224B65}" presName="node" presStyleLbl="node1" presStyleIdx="2" presStyleCnt="4">
        <dgm:presLayoutVars>
          <dgm:bulletEnabled val="1"/>
        </dgm:presLayoutVars>
      </dgm:prSet>
      <dgm:spPr/>
    </dgm:pt>
    <dgm:pt modelId="{C0768722-6A4D-45ED-A369-C58D724C0DA3}" type="pres">
      <dgm:prSet presAssocID="{37898843-1CB3-4926-9E9E-F74504522673}" presName="sibTrans" presStyleLbl="sibTrans1D1" presStyleIdx="2" presStyleCnt="3"/>
      <dgm:spPr/>
    </dgm:pt>
    <dgm:pt modelId="{6223EF2B-3C4C-4B94-91F0-357C33E48EFE}" type="pres">
      <dgm:prSet presAssocID="{37898843-1CB3-4926-9E9E-F74504522673}" presName="connectorText" presStyleLbl="sibTrans1D1" presStyleIdx="2" presStyleCnt="3"/>
      <dgm:spPr/>
    </dgm:pt>
    <dgm:pt modelId="{E667637C-E83A-4C4A-9114-67CAB4173927}" type="pres">
      <dgm:prSet presAssocID="{35D1EDE5-D89B-4A52-871C-689E1B135A75}" presName="node" presStyleLbl="node1" presStyleIdx="3" presStyleCnt="4">
        <dgm:presLayoutVars>
          <dgm:bulletEnabled val="1"/>
        </dgm:presLayoutVars>
      </dgm:prSet>
      <dgm:spPr/>
    </dgm:pt>
  </dgm:ptLst>
  <dgm:cxnLst>
    <dgm:cxn modelId="{09A4BD02-42C6-4F6E-82C6-32BD0FAFBE4D}" srcId="{82874F54-B6C3-4887-B3DA-6EF8D0050465}" destId="{D3FAAB26-BAED-4B60-A189-FDC6F1224B65}" srcOrd="2" destOrd="0" parTransId="{652B69B4-51D4-48A0-A5F8-34EC8C2C24D9}" sibTransId="{37898843-1CB3-4926-9E9E-F74504522673}"/>
    <dgm:cxn modelId="{C05B3206-3D29-46C8-B2BD-5170B05CE790}" type="presOf" srcId="{37898843-1CB3-4926-9E9E-F74504522673}" destId="{6223EF2B-3C4C-4B94-91F0-357C33E48EFE}" srcOrd="1" destOrd="0" presId="urn:microsoft.com/office/officeart/2005/8/layout/bProcess3"/>
    <dgm:cxn modelId="{79317F0C-99F4-4BF4-A5D9-B48B4B9CBD1F}" srcId="{82874F54-B6C3-4887-B3DA-6EF8D0050465}" destId="{0C84C15D-5509-43E1-9137-C0AEBAA3B79A}" srcOrd="0" destOrd="0" parTransId="{5402CEEE-BAF3-455E-AEAF-DC529A36C204}" sibTransId="{1BC8FBA4-1C5F-44F1-8C37-CE7BACD71BC0}"/>
    <dgm:cxn modelId="{290A2914-8661-485B-AAD5-C8054EC81739}" type="presOf" srcId="{1BC8FBA4-1C5F-44F1-8C37-CE7BACD71BC0}" destId="{0A9F3930-CDCC-4B4A-84A1-224DEC62B32D}" srcOrd="0" destOrd="0" presId="urn:microsoft.com/office/officeart/2005/8/layout/bProcess3"/>
    <dgm:cxn modelId="{353A8E2C-0D32-4DC6-9858-F0FB0F46AE68}" type="presOf" srcId="{D3FAAB26-BAED-4B60-A189-FDC6F1224B65}" destId="{D48E1D78-C754-4D9C-BFDB-3E57E2131AB3}" srcOrd="0" destOrd="0" presId="urn:microsoft.com/office/officeart/2005/8/layout/bProcess3"/>
    <dgm:cxn modelId="{1051DC2E-B7C7-48C1-9ABA-EE51A364E405}" type="presOf" srcId="{3BA8F83D-B216-4960-8D43-F5350F70B5AB}" destId="{70984A2F-435D-42C7-84AF-C265455F3C52}" srcOrd="1" destOrd="0" presId="urn:microsoft.com/office/officeart/2005/8/layout/bProcess3"/>
    <dgm:cxn modelId="{E9E5D446-3180-4FB3-8C09-F11A559F3C6A}" type="presOf" srcId="{82874F54-B6C3-4887-B3DA-6EF8D0050465}" destId="{24CBDD0E-4931-4647-9B3E-8B7BAB8A76F1}" srcOrd="0" destOrd="0" presId="urn:microsoft.com/office/officeart/2005/8/layout/bProcess3"/>
    <dgm:cxn modelId="{29A99C50-FB42-4C9D-AB81-059D5C3B9CDF}" type="presOf" srcId="{3BA8F83D-B216-4960-8D43-F5350F70B5AB}" destId="{C5F198B6-D7B2-491B-A4AC-CE95C8B8F40D}" srcOrd="0" destOrd="0" presId="urn:microsoft.com/office/officeart/2005/8/layout/bProcess3"/>
    <dgm:cxn modelId="{11E90A6C-B0B5-4581-94A0-D98BDFFAADBB}" type="presOf" srcId="{37898843-1CB3-4926-9E9E-F74504522673}" destId="{C0768722-6A4D-45ED-A369-C58D724C0DA3}" srcOrd="0" destOrd="0" presId="urn:microsoft.com/office/officeart/2005/8/layout/bProcess3"/>
    <dgm:cxn modelId="{EEEEF779-A5F5-445B-85F5-31524AE288AF}" type="presOf" srcId="{140F5C6B-F38A-4163-BB13-BCC6A66F9F78}" destId="{43F94787-FAB4-430F-8D0C-AADCA7A6B298}" srcOrd="0" destOrd="0" presId="urn:microsoft.com/office/officeart/2005/8/layout/bProcess3"/>
    <dgm:cxn modelId="{B3A874AF-6201-4462-8394-DF9E51B7EED0}" type="presOf" srcId="{35D1EDE5-D89B-4A52-871C-689E1B135A75}" destId="{E667637C-E83A-4C4A-9114-67CAB4173927}" srcOrd="0" destOrd="0" presId="urn:microsoft.com/office/officeart/2005/8/layout/bProcess3"/>
    <dgm:cxn modelId="{9EC798BF-DECC-416A-A2EA-1149F4FAEF60}" type="presOf" srcId="{0C84C15D-5509-43E1-9137-C0AEBAA3B79A}" destId="{B13E89CE-53DB-4E69-A7EB-68A7CFF98C32}" srcOrd="0" destOrd="0" presId="urn:microsoft.com/office/officeart/2005/8/layout/bProcess3"/>
    <dgm:cxn modelId="{6176BEC9-9796-45E8-A497-2B65B867A180}" srcId="{82874F54-B6C3-4887-B3DA-6EF8D0050465}" destId="{35D1EDE5-D89B-4A52-871C-689E1B135A75}" srcOrd="3" destOrd="0" parTransId="{31294DC2-A3E4-42D5-9829-F5E3458E69DA}" sibTransId="{42C9CC9B-76CC-412B-B1BD-DA623F1A453F}"/>
    <dgm:cxn modelId="{47CD39CB-1DDA-4B65-8104-7305E76601B7}" srcId="{82874F54-B6C3-4887-B3DA-6EF8D0050465}" destId="{140F5C6B-F38A-4163-BB13-BCC6A66F9F78}" srcOrd="1" destOrd="0" parTransId="{58CEF6A3-BE05-4A71-BEE4-D4A626279443}" sibTransId="{3BA8F83D-B216-4960-8D43-F5350F70B5AB}"/>
    <dgm:cxn modelId="{F348ADE0-2813-481F-B72B-071B39729F95}" type="presOf" srcId="{1BC8FBA4-1C5F-44F1-8C37-CE7BACD71BC0}" destId="{83D27325-07E1-46DD-8531-F614650D14E3}" srcOrd="1" destOrd="0" presId="urn:microsoft.com/office/officeart/2005/8/layout/bProcess3"/>
    <dgm:cxn modelId="{328BE257-39DC-4A20-BEC1-BBAAD61B91D7}" type="presParOf" srcId="{24CBDD0E-4931-4647-9B3E-8B7BAB8A76F1}" destId="{B13E89CE-53DB-4E69-A7EB-68A7CFF98C32}" srcOrd="0" destOrd="0" presId="urn:microsoft.com/office/officeart/2005/8/layout/bProcess3"/>
    <dgm:cxn modelId="{2EF987E6-1E85-4F1D-8100-E6290B801821}" type="presParOf" srcId="{24CBDD0E-4931-4647-9B3E-8B7BAB8A76F1}" destId="{0A9F3930-CDCC-4B4A-84A1-224DEC62B32D}" srcOrd="1" destOrd="0" presId="urn:microsoft.com/office/officeart/2005/8/layout/bProcess3"/>
    <dgm:cxn modelId="{CC709043-CAA1-4106-A8F9-C187D7B04F3F}" type="presParOf" srcId="{0A9F3930-CDCC-4B4A-84A1-224DEC62B32D}" destId="{83D27325-07E1-46DD-8531-F614650D14E3}" srcOrd="0" destOrd="0" presId="urn:microsoft.com/office/officeart/2005/8/layout/bProcess3"/>
    <dgm:cxn modelId="{43F8B031-D284-400D-BE74-A17802E84B19}" type="presParOf" srcId="{24CBDD0E-4931-4647-9B3E-8B7BAB8A76F1}" destId="{43F94787-FAB4-430F-8D0C-AADCA7A6B298}" srcOrd="2" destOrd="0" presId="urn:microsoft.com/office/officeart/2005/8/layout/bProcess3"/>
    <dgm:cxn modelId="{7997D9B9-7643-4078-BC11-129D414AE10A}" type="presParOf" srcId="{24CBDD0E-4931-4647-9B3E-8B7BAB8A76F1}" destId="{C5F198B6-D7B2-491B-A4AC-CE95C8B8F40D}" srcOrd="3" destOrd="0" presId="urn:microsoft.com/office/officeart/2005/8/layout/bProcess3"/>
    <dgm:cxn modelId="{1B342E71-BDFB-4B25-AA8D-B3F9DADDDFBC}" type="presParOf" srcId="{C5F198B6-D7B2-491B-A4AC-CE95C8B8F40D}" destId="{70984A2F-435D-42C7-84AF-C265455F3C52}" srcOrd="0" destOrd="0" presId="urn:microsoft.com/office/officeart/2005/8/layout/bProcess3"/>
    <dgm:cxn modelId="{89495F28-A39C-427E-81F2-283CB512012E}" type="presParOf" srcId="{24CBDD0E-4931-4647-9B3E-8B7BAB8A76F1}" destId="{D48E1D78-C754-4D9C-BFDB-3E57E2131AB3}" srcOrd="4" destOrd="0" presId="urn:microsoft.com/office/officeart/2005/8/layout/bProcess3"/>
    <dgm:cxn modelId="{E89F345C-4534-4097-B358-F7CA6B0766FA}" type="presParOf" srcId="{24CBDD0E-4931-4647-9B3E-8B7BAB8A76F1}" destId="{C0768722-6A4D-45ED-A369-C58D724C0DA3}" srcOrd="5" destOrd="0" presId="urn:microsoft.com/office/officeart/2005/8/layout/bProcess3"/>
    <dgm:cxn modelId="{4FDE1A4D-154F-4953-80E4-566BF88D2B2F}" type="presParOf" srcId="{C0768722-6A4D-45ED-A369-C58D724C0DA3}" destId="{6223EF2B-3C4C-4B94-91F0-357C33E48EFE}" srcOrd="0" destOrd="0" presId="urn:microsoft.com/office/officeart/2005/8/layout/bProcess3"/>
    <dgm:cxn modelId="{14BB4581-CAFD-42C3-8903-53BC25190DBA}" type="presParOf" srcId="{24CBDD0E-4931-4647-9B3E-8B7BAB8A76F1}" destId="{E667637C-E83A-4C4A-9114-67CAB4173927}" srcOrd="6" destOrd="0" presId="urn:microsoft.com/office/officeart/2005/8/layout/b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CF1DAB-C660-4EDF-9E45-7F9A14592DB1}"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569A5873-7153-4BE5-A2A6-FC2A6359D629}">
      <dgm:prSet phldrT="[Text]"/>
      <dgm:spPr/>
      <dgm:t>
        <a:bodyPr/>
        <a:lstStyle/>
        <a:p>
          <a:r>
            <a:rPr lang="en-ZA" dirty="0"/>
            <a:t>Logistics of the remote visit, </a:t>
          </a:r>
          <a:endParaRPr lang="en-US" dirty="0"/>
        </a:p>
      </dgm:t>
    </dgm:pt>
    <dgm:pt modelId="{FAAF5CB7-2C8E-49B4-A930-1F12A5C2503D}" type="parTrans" cxnId="{FE214874-33F8-4D45-A5E4-16895E8B7E54}">
      <dgm:prSet/>
      <dgm:spPr/>
      <dgm:t>
        <a:bodyPr/>
        <a:lstStyle/>
        <a:p>
          <a:endParaRPr lang="en-US"/>
        </a:p>
      </dgm:t>
    </dgm:pt>
    <dgm:pt modelId="{6CCF3C6A-4FAB-40F2-8626-ADDC0082BFA0}" type="sibTrans" cxnId="{FE214874-33F8-4D45-A5E4-16895E8B7E54}">
      <dgm:prSet/>
      <dgm:spPr/>
      <dgm:t>
        <a:bodyPr/>
        <a:lstStyle/>
        <a:p>
          <a:endParaRPr lang="en-US"/>
        </a:p>
      </dgm:t>
    </dgm:pt>
    <dgm:pt modelId="{75B7C725-7CE0-4D29-AC7A-AD50EA259116}">
      <dgm:prSet/>
      <dgm:spPr/>
      <dgm:t>
        <a:bodyPr/>
        <a:lstStyle/>
        <a:p>
          <a:r>
            <a:rPr lang="en-ZA" dirty="0"/>
            <a:t>follow-up issues to be addressed</a:t>
          </a:r>
        </a:p>
      </dgm:t>
    </dgm:pt>
    <dgm:pt modelId="{BC456D9A-BA30-4AD2-88D2-DD47561DE7CB}" type="parTrans" cxnId="{5DFBA111-0963-4CF0-B3BE-62AF2794E946}">
      <dgm:prSet/>
      <dgm:spPr/>
      <dgm:t>
        <a:bodyPr/>
        <a:lstStyle/>
        <a:p>
          <a:endParaRPr lang="en-US"/>
        </a:p>
      </dgm:t>
    </dgm:pt>
    <dgm:pt modelId="{73BED760-4C4F-4B58-A4EC-3EAB1C82CC7E}" type="sibTrans" cxnId="{5DFBA111-0963-4CF0-B3BE-62AF2794E946}">
      <dgm:prSet/>
      <dgm:spPr/>
      <dgm:t>
        <a:bodyPr/>
        <a:lstStyle/>
        <a:p>
          <a:endParaRPr lang="en-US"/>
        </a:p>
      </dgm:t>
    </dgm:pt>
    <dgm:pt modelId="{7D2A9EF4-9116-4F0C-B477-749932D9CCFF}">
      <dgm:prSet/>
      <dgm:spPr/>
      <dgm:t>
        <a:bodyPr/>
        <a:lstStyle/>
        <a:p>
          <a:r>
            <a:rPr lang="en-ZA" dirty="0"/>
            <a:t>answer questions about the remote visit process</a:t>
          </a:r>
        </a:p>
      </dgm:t>
    </dgm:pt>
    <dgm:pt modelId="{8A0895C7-9271-47A7-869C-C46D08EAF9A1}" type="parTrans" cxnId="{25FA1F46-8532-461F-BB02-57300F9EE66B}">
      <dgm:prSet/>
      <dgm:spPr/>
      <dgm:t>
        <a:bodyPr/>
        <a:lstStyle/>
        <a:p>
          <a:endParaRPr lang="en-US"/>
        </a:p>
      </dgm:t>
    </dgm:pt>
    <dgm:pt modelId="{B1EB0340-3216-4EB8-83A4-4C0E1A1367EA}" type="sibTrans" cxnId="{25FA1F46-8532-461F-BB02-57300F9EE66B}">
      <dgm:prSet/>
      <dgm:spPr/>
      <dgm:t>
        <a:bodyPr/>
        <a:lstStyle/>
        <a:p>
          <a:endParaRPr lang="en-US"/>
        </a:p>
      </dgm:t>
    </dgm:pt>
    <dgm:pt modelId="{D11E683B-A437-4710-AB3D-AFDF3F375FE5}">
      <dgm:prSet phldrT="[Text]" custT="1"/>
      <dgm:spPr/>
      <dgm:t>
        <a:bodyPr/>
        <a:lstStyle/>
        <a:p>
          <a:r>
            <a:rPr lang="en-US" sz="2800" dirty="0"/>
            <a:t>Opening Call</a:t>
          </a:r>
        </a:p>
      </dgm:t>
    </dgm:pt>
    <dgm:pt modelId="{CFCF5594-0637-400B-A069-16E588AE1709}" type="parTrans" cxnId="{E7EA1691-012D-479E-B813-4965EDD55335}">
      <dgm:prSet/>
      <dgm:spPr/>
      <dgm:t>
        <a:bodyPr/>
        <a:lstStyle/>
        <a:p>
          <a:endParaRPr lang="en-US"/>
        </a:p>
      </dgm:t>
    </dgm:pt>
    <dgm:pt modelId="{7687C7ED-35F4-4037-A735-5024D8A30608}" type="sibTrans" cxnId="{E7EA1691-012D-479E-B813-4965EDD55335}">
      <dgm:prSet/>
      <dgm:spPr/>
      <dgm:t>
        <a:bodyPr/>
        <a:lstStyle/>
        <a:p>
          <a:endParaRPr lang="en-US"/>
        </a:p>
      </dgm:t>
    </dgm:pt>
    <dgm:pt modelId="{3149BE43-195A-4D62-8D4C-8165D30D13C5}" type="pres">
      <dgm:prSet presAssocID="{09CF1DAB-C660-4EDF-9E45-7F9A14592DB1}" presName="Name0" presStyleCnt="0">
        <dgm:presLayoutVars>
          <dgm:dir/>
          <dgm:animLvl val="lvl"/>
          <dgm:resizeHandles val="exact"/>
        </dgm:presLayoutVars>
      </dgm:prSet>
      <dgm:spPr/>
    </dgm:pt>
    <dgm:pt modelId="{1A6C7351-988F-42E6-967A-B2173AF6E5B6}" type="pres">
      <dgm:prSet presAssocID="{D11E683B-A437-4710-AB3D-AFDF3F375FE5}" presName="linNode" presStyleCnt="0"/>
      <dgm:spPr/>
    </dgm:pt>
    <dgm:pt modelId="{98277C73-98E1-4AB8-8BAB-31AA059BB2C7}" type="pres">
      <dgm:prSet presAssocID="{D11E683B-A437-4710-AB3D-AFDF3F375FE5}" presName="parentText" presStyleLbl="node1" presStyleIdx="0" presStyleCnt="1">
        <dgm:presLayoutVars>
          <dgm:chMax val="1"/>
          <dgm:bulletEnabled val="1"/>
        </dgm:presLayoutVars>
      </dgm:prSet>
      <dgm:spPr/>
    </dgm:pt>
    <dgm:pt modelId="{FCA61AAA-1F2B-4D46-99D1-F1512FE144B9}" type="pres">
      <dgm:prSet presAssocID="{D11E683B-A437-4710-AB3D-AFDF3F375FE5}" presName="descendantText" presStyleLbl="alignAccFollowNode1" presStyleIdx="0" presStyleCnt="1">
        <dgm:presLayoutVars>
          <dgm:bulletEnabled val="1"/>
        </dgm:presLayoutVars>
      </dgm:prSet>
      <dgm:spPr/>
    </dgm:pt>
  </dgm:ptLst>
  <dgm:cxnLst>
    <dgm:cxn modelId="{5DFBA111-0963-4CF0-B3BE-62AF2794E946}" srcId="{569A5873-7153-4BE5-A2A6-FC2A6359D629}" destId="{75B7C725-7CE0-4D29-AC7A-AD50EA259116}" srcOrd="0" destOrd="0" parTransId="{BC456D9A-BA30-4AD2-88D2-DD47561DE7CB}" sibTransId="{73BED760-4C4F-4B58-A4EC-3EAB1C82CC7E}"/>
    <dgm:cxn modelId="{5317E821-B018-47E5-B7CD-9E087BE1233B}" type="presOf" srcId="{75B7C725-7CE0-4D29-AC7A-AD50EA259116}" destId="{FCA61AAA-1F2B-4D46-99D1-F1512FE144B9}" srcOrd="0" destOrd="1" presId="urn:microsoft.com/office/officeart/2005/8/layout/vList5"/>
    <dgm:cxn modelId="{25FA1F46-8532-461F-BB02-57300F9EE66B}" srcId="{569A5873-7153-4BE5-A2A6-FC2A6359D629}" destId="{7D2A9EF4-9116-4F0C-B477-749932D9CCFF}" srcOrd="1" destOrd="0" parTransId="{8A0895C7-9271-47A7-869C-C46D08EAF9A1}" sibTransId="{B1EB0340-3216-4EB8-83A4-4C0E1A1367EA}"/>
    <dgm:cxn modelId="{FE214874-33F8-4D45-A5E4-16895E8B7E54}" srcId="{D11E683B-A437-4710-AB3D-AFDF3F375FE5}" destId="{569A5873-7153-4BE5-A2A6-FC2A6359D629}" srcOrd="0" destOrd="0" parTransId="{FAAF5CB7-2C8E-49B4-A930-1F12A5C2503D}" sibTransId="{6CCF3C6A-4FAB-40F2-8626-ADDC0082BFA0}"/>
    <dgm:cxn modelId="{E7EA1691-012D-479E-B813-4965EDD55335}" srcId="{09CF1DAB-C660-4EDF-9E45-7F9A14592DB1}" destId="{D11E683B-A437-4710-AB3D-AFDF3F375FE5}" srcOrd="0" destOrd="0" parTransId="{CFCF5594-0637-400B-A069-16E588AE1709}" sibTransId="{7687C7ED-35F4-4037-A735-5024D8A30608}"/>
    <dgm:cxn modelId="{29AFA69D-DA0C-4686-A1D1-5246AC6FED63}" type="presOf" srcId="{569A5873-7153-4BE5-A2A6-FC2A6359D629}" destId="{FCA61AAA-1F2B-4D46-99D1-F1512FE144B9}" srcOrd="0" destOrd="0" presId="urn:microsoft.com/office/officeart/2005/8/layout/vList5"/>
    <dgm:cxn modelId="{19F632A7-2F3D-43C0-9175-160CA7705CE6}" type="presOf" srcId="{09CF1DAB-C660-4EDF-9E45-7F9A14592DB1}" destId="{3149BE43-195A-4D62-8D4C-8165D30D13C5}" srcOrd="0" destOrd="0" presId="urn:microsoft.com/office/officeart/2005/8/layout/vList5"/>
    <dgm:cxn modelId="{40CEBCB3-B3D2-4600-911D-1030E772A50E}" type="presOf" srcId="{D11E683B-A437-4710-AB3D-AFDF3F375FE5}" destId="{98277C73-98E1-4AB8-8BAB-31AA059BB2C7}" srcOrd="0" destOrd="0" presId="urn:microsoft.com/office/officeart/2005/8/layout/vList5"/>
    <dgm:cxn modelId="{2F7957E9-DBA3-4ED1-B803-39E34150E947}" type="presOf" srcId="{7D2A9EF4-9116-4F0C-B477-749932D9CCFF}" destId="{FCA61AAA-1F2B-4D46-99D1-F1512FE144B9}" srcOrd="0" destOrd="2" presId="urn:microsoft.com/office/officeart/2005/8/layout/vList5"/>
    <dgm:cxn modelId="{9078E987-20C4-4D14-92C1-379C40EDDBC9}" type="presParOf" srcId="{3149BE43-195A-4D62-8D4C-8165D30D13C5}" destId="{1A6C7351-988F-42E6-967A-B2173AF6E5B6}" srcOrd="0" destOrd="0" presId="urn:microsoft.com/office/officeart/2005/8/layout/vList5"/>
    <dgm:cxn modelId="{A4EBFD79-05FB-453B-8E94-4CB5DCE11B72}" type="presParOf" srcId="{1A6C7351-988F-42E6-967A-B2173AF6E5B6}" destId="{98277C73-98E1-4AB8-8BAB-31AA059BB2C7}" srcOrd="0" destOrd="0" presId="urn:microsoft.com/office/officeart/2005/8/layout/vList5"/>
    <dgm:cxn modelId="{1B62C0F3-497F-4E69-8CEF-DA6D48B2DF55}" type="presParOf" srcId="{1A6C7351-988F-42E6-967A-B2173AF6E5B6}" destId="{FCA61AAA-1F2B-4D46-99D1-F1512FE144B9}"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CF1DAB-C660-4EDF-9E45-7F9A14592DB1}"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39C27537-7A18-47CB-B313-E1AA1944E319}">
      <dgm:prSet/>
      <dgm:spPr/>
      <dgm:t>
        <a:bodyPr/>
        <a:lstStyle/>
        <a:p>
          <a:r>
            <a:rPr lang="en-ZA" dirty="0"/>
            <a:t>Review findings from individual assessments prior to the debriefing with the CRS Leader.</a:t>
          </a:r>
        </a:p>
      </dgm:t>
    </dgm:pt>
    <dgm:pt modelId="{5B82C316-F21E-4A0B-B7CC-76E7DD2DF6C0}" type="parTrans" cxnId="{10344D23-8936-403D-A6E1-E730FF125F8C}">
      <dgm:prSet/>
      <dgm:spPr/>
      <dgm:t>
        <a:bodyPr/>
        <a:lstStyle/>
        <a:p>
          <a:endParaRPr lang="en-US"/>
        </a:p>
      </dgm:t>
    </dgm:pt>
    <dgm:pt modelId="{FD875A37-10EF-4AAF-A9BD-32B0ECFC22C7}" type="sibTrans" cxnId="{10344D23-8936-403D-A6E1-E730FF125F8C}">
      <dgm:prSet/>
      <dgm:spPr/>
      <dgm:t>
        <a:bodyPr/>
        <a:lstStyle/>
        <a:p>
          <a:endParaRPr lang="en-US"/>
        </a:p>
      </dgm:t>
    </dgm:pt>
    <dgm:pt modelId="{D05B7258-528B-47DD-A8CB-D208879A99C8}">
      <dgm:prSet custT="1"/>
      <dgm:spPr/>
      <dgm:t>
        <a:bodyPr/>
        <a:lstStyle/>
        <a:p>
          <a:r>
            <a:rPr lang="en-ZA" sz="3200" dirty="0"/>
            <a:t>Review Call</a:t>
          </a:r>
        </a:p>
      </dgm:t>
    </dgm:pt>
    <dgm:pt modelId="{645F8057-5155-4723-B973-C9ED5F12AB29}" type="parTrans" cxnId="{A4F086F9-7DF8-4B8A-9E4E-7FD4C46C423D}">
      <dgm:prSet/>
      <dgm:spPr/>
      <dgm:t>
        <a:bodyPr/>
        <a:lstStyle/>
        <a:p>
          <a:endParaRPr lang="en-US"/>
        </a:p>
      </dgm:t>
    </dgm:pt>
    <dgm:pt modelId="{B12A16D9-415B-4B52-B101-6DBAA24C1691}" type="sibTrans" cxnId="{A4F086F9-7DF8-4B8A-9E4E-7FD4C46C423D}">
      <dgm:prSet/>
      <dgm:spPr/>
      <dgm:t>
        <a:bodyPr/>
        <a:lstStyle/>
        <a:p>
          <a:endParaRPr lang="en-US"/>
        </a:p>
      </dgm:t>
    </dgm:pt>
    <dgm:pt modelId="{3149BE43-195A-4D62-8D4C-8165D30D13C5}" type="pres">
      <dgm:prSet presAssocID="{09CF1DAB-C660-4EDF-9E45-7F9A14592DB1}" presName="Name0" presStyleCnt="0">
        <dgm:presLayoutVars>
          <dgm:dir/>
          <dgm:animLvl val="lvl"/>
          <dgm:resizeHandles val="exact"/>
        </dgm:presLayoutVars>
      </dgm:prSet>
      <dgm:spPr/>
    </dgm:pt>
    <dgm:pt modelId="{C0878F6E-31ED-4A9D-A732-4BE6557C35DE}" type="pres">
      <dgm:prSet presAssocID="{D05B7258-528B-47DD-A8CB-D208879A99C8}" presName="linNode" presStyleCnt="0"/>
      <dgm:spPr/>
    </dgm:pt>
    <dgm:pt modelId="{586517C0-F562-4D44-9149-0D11E245DAEF}" type="pres">
      <dgm:prSet presAssocID="{D05B7258-528B-47DD-A8CB-D208879A99C8}" presName="parentText" presStyleLbl="node1" presStyleIdx="0" presStyleCnt="1">
        <dgm:presLayoutVars>
          <dgm:chMax val="1"/>
          <dgm:bulletEnabled val="1"/>
        </dgm:presLayoutVars>
      </dgm:prSet>
      <dgm:spPr/>
    </dgm:pt>
    <dgm:pt modelId="{34F77BE7-A7D3-4A45-A398-E7E04E39AC29}" type="pres">
      <dgm:prSet presAssocID="{D05B7258-528B-47DD-A8CB-D208879A99C8}" presName="descendantText" presStyleLbl="alignAccFollowNode1" presStyleIdx="0" presStyleCnt="1">
        <dgm:presLayoutVars>
          <dgm:bulletEnabled val="1"/>
        </dgm:presLayoutVars>
      </dgm:prSet>
      <dgm:spPr/>
    </dgm:pt>
  </dgm:ptLst>
  <dgm:cxnLst>
    <dgm:cxn modelId="{10344D23-8936-403D-A6E1-E730FF125F8C}" srcId="{D05B7258-528B-47DD-A8CB-D208879A99C8}" destId="{39C27537-7A18-47CB-B313-E1AA1944E319}" srcOrd="0" destOrd="0" parTransId="{5B82C316-F21E-4A0B-B7CC-76E7DD2DF6C0}" sibTransId="{FD875A37-10EF-4AAF-A9BD-32B0ECFC22C7}"/>
    <dgm:cxn modelId="{3159513D-98CE-4AB3-A6CB-07EBBBC71936}" type="presOf" srcId="{39C27537-7A18-47CB-B313-E1AA1944E319}" destId="{34F77BE7-A7D3-4A45-A398-E7E04E39AC29}" srcOrd="0" destOrd="0" presId="urn:microsoft.com/office/officeart/2005/8/layout/vList5"/>
    <dgm:cxn modelId="{818E879C-5EF9-491F-B819-4CEB098C0378}" type="presOf" srcId="{D05B7258-528B-47DD-A8CB-D208879A99C8}" destId="{586517C0-F562-4D44-9149-0D11E245DAEF}" srcOrd="0" destOrd="0" presId="urn:microsoft.com/office/officeart/2005/8/layout/vList5"/>
    <dgm:cxn modelId="{19F632A7-2F3D-43C0-9175-160CA7705CE6}" type="presOf" srcId="{09CF1DAB-C660-4EDF-9E45-7F9A14592DB1}" destId="{3149BE43-195A-4D62-8D4C-8165D30D13C5}" srcOrd="0" destOrd="0" presId="urn:microsoft.com/office/officeart/2005/8/layout/vList5"/>
    <dgm:cxn modelId="{A4F086F9-7DF8-4B8A-9E4E-7FD4C46C423D}" srcId="{09CF1DAB-C660-4EDF-9E45-7F9A14592DB1}" destId="{D05B7258-528B-47DD-A8CB-D208879A99C8}" srcOrd="0" destOrd="0" parTransId="{645F8057-5155-4723-B973-C9ED5F12AB29}" sibTransId="{B12A16D9-415B-4B52-B101-6DBAA24C1691}"/>
    <dgm:cxn modelId="{FD5E6CFF-BA78-47D1-A49D-3D4EC0248FE9}" type="presParOf" srcId="{3149BE43-195A-4D62-8D4C-8165D30D13C5}" destId="{C0878F6E-31ED-4A9D-A732-4BE6557C35DE}" srcOrd="0" destOrd="0" presId="urn:microsoft.com/office/officeart/2005/8/layout/vList5"/>
    <dgm:cxn modelId="{0FB8F9CE-18BF-47E0-A8EC-D4D30F139E00}" type="presParOf" srcId="{C0878F6E-31ED-4A9D-A732-4BE6557C35DE}" destId="{586517C0-F562-4D44-9149-0D11E245DAEF}" srcOrd="0" destOrd="0" presId="urn:microsoft.com/office/officeart/2005/8/layout/vList5"/>
    <dgm:cxn modelId="{1DEBC8B5-94FF-42FD-8FF7-40D0F5C6F9A1}" type="presParOf" srcId="{C0878F6E-31ED-4A9D-A732-4BE6557C35DE}" destId="{34F77BE7-A7D3-4A45-A398-E7E04E39AC29}" srcOrd="1" destOrd="0" presId="urn:microsoft.com/office/officeart/2005/8/layout/vList5"/>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C1C33DF-BF57-4860-B82E-23670F4166F7}"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en-US"/>
        </a:p>
      </dgm:t>
    </dgm:pt>
    <dgm:pt modelId="{0D909D76-D185-4E50-BCD3-7575AF7A8F2E}">
      <dgm:prSet phldrT="[Text]"/>
      <dgm:spPr/>
      <dgm:t>
        <a:bodyPr/>
        <a:lstStyle/>
        <a:p>
          <a:r>
            <a:rPr lang="en-US" dirty="0"/>
            <a:t>Findings will be included in the Site Monitoring Report (SMR) per the usual process and timelines</a:t>
          </a:r>
        </a:p>
      </dgm:t>
    </dgm:pt>
    <dgm:pt modelId="{57FE0C19-3E4D-4199-A168-96855AF51F5B}" type="parTrans" cxnId="{D203554A-795B-43FC-93B9-2688A7B8D5B7}">
      <dgm:prSet/>
      <dgm:spPr/>
      <dgm:t>
        <a:bodyPr/>
        <a:lstStyle/>
        <a:p>
          <a:endParaRPr lang="en-US"/>
        </a:p>
      </dgm:t>
    </dgm:pt>
    <dgm:pt modelId="{2BB66F04-25DD-42E2-96A9-897DCD47859C}" type="sibTrans" cxnId="{D203554A-795B-43FC-93B9-2688A7B8D5B7}">
      <dgm:prSet/>
      <dgm:spPr/>
      <dgm:t>
        <a:bodyPr/>
        <a:lstStyle/>
        <a:p>
          <a:endParaRPr lang="en-US"/>
        </a:p>
      </dgm:t>
    </dgm:pt>
    <dgm:pt modelId="{E7A88206-8925-45D1-AA55-82135FAEC0F7}">
      <dgm:prSet/>
      <dgm:spPr/>
      <dgm:t>
        <a:bodyPr/>
        <a:lstStyle/>
        <a:p>
          <a:r>
            <a:rPr lang="en-US" dirty="0"/>
            <a:t>The same report templates will be used, indicating which assessments could or could not be completed remotely and why</a:t>
          </a:r>
        </a:p>
      </dgm:t>
    </dgm:pt>
    <dgm:pt modelId="{49E44CD3-2552-48C6-8E99-87D0EFE54E58}" type="parTrans" cxnId="{E72FE06B-96B7-40D3-9E92-08139FBF45FD}">
      <dgm:prSet/>
      <dgm:spPr/>
      <dgm:t>
        <a:bodyPr/>
        <a:lstStyle/>
        <a:p>
          <a:endParaRPr lang="en-US"/>
        </a:p>
      </dgm:t>
    </dgm:pt>
    <dgm:pt modelId="{92A29EBE-DF06-44E6-AC57-2C555EB5091C}" type="sibTrans" cxnId="{E72FE06B-96B7-40D3-9E92-08139FBF45FD}">
      <dgm:prSet/>
      <dgm:spPr/>
      <dgm:t>
        <a:bodyPr/>
        <a:lstStyle/>
        <a:p>
          <a:endParaRPr lang="en-US"/>
        </a:p>
      </dgm:t>
    </dgm:pt>
    <dgm:pt modelId="{E2F56531-BB78-4647-A197-422CA34E2200}">
      <dgm:prSet/>
      <dgm:spPr/>
      <dgm:t>
        <a:bodyPr/>
        <a:lstStyle/>
        <a:p>
          <a:r>
            <a:rPr lang="en-US"/>
            <a:t>Monitoring report will be submitted within 15 business days as per usual process</a:t>
          </a:r>
          <a:endParaRPr lang="en-US" dirty="0"/>
        </a:p>
      </dgm:t>
    </dgm:pt>
    <dgm:pt modelId="{CE67F9FE-93E1-4AAE-97E7-0BEDD8FA8DF5}" type="parTrans" cxnId="{77B967D3-B439-44A6-9525-8ADBBBCC7A9B}">
      <dgm:prSet/>
      <dgm:spPr/>
      <dgm:t>
        <a:bodyPr/>
        <a:lstStyle/>
        <a:p>
          <a:endParaRPr lang="en-US"/>
        </a:p>
      </dgm:t>
    </dgm:pt>
    <dgm:pt modelId="{9DE8ED52-5809-481B-BF2A-B7D8CDA1B6D7}" type="sibTrans" cxnId="{77B967D3-B439-44A6-9525-8ADBBBCC7A9B}">
      <dgm:prSet/>
      <dgm:spPr/>
      <dgm:t>
        <a:bodyPr/>
        <a:lstStyle/>
        <a:p>
          <a:endParaRPr lang="en-US"/>
        </a:p>
      </dgm:t>
    </dgm:pt>
    <dgm:pt modelId="{9BADB4E3-453E-4D60-BF09-0BE597F0ACF8}" type="pres">
      <dgm:prSet presAssocID="{FC1C33DF-BF57-4860-B82E-23670F4166F7}" presName="diagram" presStyleCnt="0">
        <dgm:presLayoutVars>
          <dgm:dir/>
          <dgm:resizeHandles val="exact"/>
        </dgm:presLayoutVars>
      </dgm:prSet>
      <dgm:spPr/>
    </dgm:pt>
    <dgm:pt modelId="{FC7DB339-6A2F-49E8-8213-968369B306F9}" type="pres">
      <dgm:prSet presAssocID="{0D909D76-D185-4E50-BCD3-7575AF7A8F2E}" presName="node" presStyleLbl="node1" presStyleIdx="0" presStyleCnt="3">
        <dgm:presLayoutVars>
          <dgm:bulletEnabled val="1"/>
        </dgm:presLayoutVars>
      </dgm:prSet>
      <dgm:spPr/>
    </dgm:pt>
    <dgm:pt modelId="{CB370B4E-EDF5-4075-9CD7-E9EAF30230D2}" type="pres">
      <dgm:prSet presAssocID="{2BB66F04-25DD-42E2-96A9-897DCD47859C}" presName="sibTrans" presStyleCnt="0"/>
      <dgm:spPr/>
    </dgm:pt>
    <dgm:pt modelId="{3AB3B752-EA26-480A-A36C-1CA0F8EEE627}" type="pres">
      <dgm:prSet presAssocID="{E7A88206-8925-45D1-AA55-82135FAEC0F7}" presName="node" presStyleLbl="node1" presStyleIdx="1" presStyleCnt="3">
        <dgm:presLayoutVars>
          <dgm:bulletEnabled val="1"/>
        </dgm:presLayoutVars>
      </dgm:prSet>
      <dgm:spPr/>
    </dgm:pt>
    <dgm:pt modelId="{1F49458A-8155-4B16-B832-2D1CF7961C1C}" type="pres">
      <dgm:prSet presAssocID="{92A29EBE-DF06-44E6-AC57-2C555EB5091C}" presName="sibTrans" presStyleCnt="0"/>
      <dgm:spPr/>
    </dgm:pt>
    <dgm:pt modelId="{F3565B7D-CFCF-4430-96DB-857D93C58BF9}" type="pres">
      <dgm:prSet presAssocID="{E2F56531-BB78-4647-A197-422CA34E2200}" presName="node" presStyleLbl="node1" presStyleIdx="2" presStyleCnt="3">
        <dgm:presLayoutVars>
          <dgm:bulletEnabled val="1"/>
        </dgm:presLayoutVars>
      </dgm:prSet>
      <dgm:spPr/>
    </dgm:pt>
  </dgm:ptLst>
  <dgm:cxnLst>
    <dgm:cxn modelId="{D203554A-795B-43FC-93B9-2688A7B8D5B7}" srcId="{FC1C33DF-BF57-4860-B82E-23670F4166F7}" destId="{0D909D76-D185-4E50-BCD3-7575AF7A8F2E}" srcOrd="0" destOrd="0" parTransId="{57FE0C19-3E4D-4199-A168-96855AF51F5B}" sibTransId="{2BB66F04-25DD-42E2-96A9-897DCD47859C}"/>
    <dgm:cxn modelId="{8AF77E5D-14F0-4C40-BF1A-D3E81EE78BB6}" type="presOf" srcId="{E7A88206-8925-45D1-AA55-82135FAEC0F7}" destId="{3AB3B752-EA26-480A-A36C-1CA0F8EEE627}" srcOrd="0" destOrd="0" presId="urn:microsoft.com/office/officeart/2005/8/layout/default"/>
    <dgm:cxn modelId="{E72FE06B-96B7-40D3-9E92-08139FBF45FD}" srcId="{FC1C33DF-BF57-4860-B82E-23670F4166F7}" destId="{E7A88206-8925-45D1-AA55-82135FAEC0F7}" srcOrd="1" destOrd="0" parTransId="{49E44CD3-2552-48C6-8E99-87D0EFE54E58}" sibTransId="{92A29EBE-DF06-44E6-AC57-2C555EB5091C}"/>
    <dgm:cxn modelId="{3755CC93-6FC5-428A-A8F8-5EE2C1F43EF2}" type="presOf" srcId="{0D909D76-D185-4E50-BCD3-7575AF7A8F2E}" destId="{FC7DB339-6A2F-49E8-8213-968369B306F9}" srcOrd="0" destOrd="0" presId="urn:microsoft.com/office/officeart/2005/8/layout/default"/>
    <dgm:cxn modelId="{77B967D3-B439-44A6-9525-8ADBBBCC7A9B}" srcId="{FC1C33DF-BF57-4860-B82E-23670F4166F7}" destId="{E2F56531-BB78-4647-A197-422CA34E2200}" srcOrd="2" destOrd="0" parTransId="{CE67F9FE-93E1-4AAE-97E7-0BEDD8FA8DF5}" sibTransId="{9DE8ED52-5809-481B-BF2A-B7D8CDA1B6D7}"/>
    <dgm:cxn modelId="{B8D281E4-DDA7-4D54-9675-D7F04F710ADF}" type="presOf" srcId="{FC1C33DF-BF57-4860-B82E-23670F4166F7}" destId="{9BADB4E3-453E-4D60-BF09-0BE597F0ACF8}" srcOrd="0" destOrd="0" presId="urn:microsoft.com/office/officeart/2005/8/layout/default"/>
    <dgm:cxn modelId="{AAF571F3-22C3-4900-84DC-756BB920A144}" type="presOf" srcId="{E2F56531-BB78-4647-A197-422CA34E2200}" destId="{F3565B7D-CFCF-4430-96DB-857D93C58BF9}" srcOrd="0" destOrd="0" presId="urn:microsoft.com/office/officeart/2005/8/layout/default"/>
    <dgm:cxn modelId="{3CCD12F1-A20D-484A-B9BD-2918286C49C6}" type="presParOf" srcId="{9BADB4E3-453E-4D60-BF09-0BE597F0ACF8}" destId="{FC7DB339-6A2F-49E8-8213-968369B306F9}" srcOrd="0" destOrd="0" presId="urn:microsoft.com/office/officeart/2005/8/layout/default"/>
    <dgm:cxn modelId="{5E008456-23A3-4EFA-BC86-E69B430B8240}" type="presParOf" srcId="{9BADB4E3-453E-4D60-BF09-0BE597F0ACF8}" destId="{CB370B4E-EDF5-4075-9CD7-E9EAF30230D2}" srcOrd="1" destOrd="0" presId="urn:microsoft.com/office/officeart/2005/8/layout/default"/>
    <dgm:cxn modelId="{C0B81197-2F81-484B-9A2D-1760F3D8FFC4}" type="presParOf" srcId="{9BADB4E3-453E-4D60-BF09-0BE597F0ACF8}" destId="{3AB3B752-EA26-480A-A36C-1CA0F8EEE627}" srcOrd="2" destOrd="0" presId="urn:microsoft.com/office/officeart/2005/8/layout/default"/>
    <dgm:cxn modelId="{626A4333-6478-40EA-890A-D7D16A3FBB1F}" type="presParOf" srcId="{9BADB4E3-453E-4D60-BF09-0BE597F0ACF8}" destId="{1F49458A-8155-4B16-B832-2D1CF7961C1C}" srcOrd="3" destOrd="0" presId="urn:microsoft.com/office/officeart/2005/8/layout/default"/>
    <dgm:cxn modelId="{72296B5B-FA81-4D08-9151-C7790C194339}" type="presParOf" srcId="{9BADB4E3-453E-4D60-BF09-0BE597F0ACF8}" destId="{F3565B7D-CFCF-4430-96DB-857D93C58BF9}" srcOrd="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0373DB-57FC-442C-9581-A83C922C270A}">
      <dsp:nvSpPr>
        <dsp:cNvPr id="0" name=""/>
        <dsp:cNvSpPr/>
      </dsp:nvSpPr>
      <dsp:spPr>
        <a:xfrm>
          <a:off x="53" y="1836"/>
          <a:ext cx="5127426" cy="138240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Background</a:t>
          </a:r>
        </a:p>
      </dsp:txBody>
      <dsp:txXfrm>
        <a:off x="53" y="1836"/>
        <a:ext cx="5127426" cy="1382400"/>
      </dsp:txXfrm>
    </dsp:sp>
    <dsp:sp modelId="{BBFCCF6C-E8CE-41D8-83E0-F9B0A610A48D}">
      <dsp:nvSpPr>
        <dsp:cNvPr id="0" name=""/>
        <dsp:cNvSpPr/>
      </dsp:nvSpPr>
      <dsp:spPr>
        <a:xfrm>
          <a:off x="53" y="1384236"/>
          <a:ext cx="5127426" cy="2503439"/>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Objective: assist sponsors in </a:t>
          </a:r>
          <a:r>
            <a:rPr lang="en-US" sz="1800" u="sng" kern="1200" dirty="0"/>
            <a:t>assuring</a:t>
          </a:r>
          <a:r>
            <a:rPr lang="en-US" sz="1800" kern="1200" dirty="0"/>
            <a:t> the </a:t>
          </a:r>
          <a:r>
            <a:rPr lang="en-US" sz="1800" u="sng" kern="1200" dirty="0"/>
            <a:t>safety of trial participants</a:t>
          </a:r>
          <a:r>
            <a:rPr lang="en-US" sz="1800" kern="1200" dirty="0"/>
            <a:t>, </a:t>
          </a:r>
          <a:r>
            <a:rPr lang="en-US" sz="1800" u="sng" kern="1200" dirty="0"/>
            <a:t>maintaining compliance with good clinical practice (GCP)</a:t>
          </a:r>
          <a:r>
            <a:rPr lang="en-US" sz="1800" kern="1200" dirty="0"/>
            <a:t>, and </a:t>
          </a:r>
          <a:r>
            <a:rPr lang="en-US" sz="1800" u="sng" kern="1200" dirty="0"/>
            <a:t>minimizing risks to trial integrity during the COVID-19 pandemic</a:t>
          </a:r>
          <a:r>
            <a:rPr lang="en-US" sz="1800" kern="1200" dirty="0"/>
            <a:t>.</a:t>
          </a:r>
        </a:p>
      </dsp:txBody>
      <dsp:txXfrm>
        <a:off x="53" y="1384236"/>
        <a:ext cx="5127426" cy="2503439"/>
      </dsp:txXfrm>
    </dsp:sp>
    <dsp:sp modelId="{8FA6DFCB-C490-4E7D-AC8C-538417E8AB72}">
      <dsp:nvSpPr>
        <dsp:cNvPr id="0" name=""/>
        <dsp:cNvSpPr/>
      </dsp:nvSpPr>
      <dsp:spPr>
        <a:xfrm>
          <a:off x="5845319" y="1836"/>
          <a:ext cx="5127426" cy="1382400"/>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t>Monitoring Considerations</a:t>
          </a:r>
        </a:p>
      </dsp:txBody>
      <dsp:txXfrm>
        <a:off x="5845319" y="1836"/>
        <a:ext cx="5127426" cy="1382400"/>
      </dsp:txXfrm>
    </dsp:sp>
    <dsp:sp modelId="{E9325D1F-3C4A-43A2-8DE2-4FB106DA4DC4}">
      <dsp:nvSpPr>
        <dsp:cNvPr id="0" name=""/>
        <dsp:cNvSpPr/>
      </dsp:nvSpPr>
      <dsp:spPr>
        <a:xfrm>
          <a:off x="5845319" y="1384236"/>
          <a:ext cx="5127426" cy="2503439"/>
        </a:xfrm>
        <a:prstGeom prst="rect">
          <a:avLst/>
        </a:prstGeom>
        <a:solidFill>
          <a:schemeClr val="accent4">
            <a:alpha val="90000"/>
            <a:tint val="40000"/>
            <a:hueOff val="0"/>
            <a:satOff val="0"/>
            <a:lumOff val="0"/>
            <a:alphaOff val="0"/>
          </a:schemeClr>
        </a:solidFill>
        <a:ln w="2540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If planned on-site monitoring visits are no longer possible, sponsors should consider optimizing use of central and remote monitoring programs to maintain oversight of clinical sites and ensure oversight of safety of trial participants, maintaining compliance with good clinical practice (GCP), and data integrity.</a:t>
          </a:r>
        </a:p>
      </dsp:txBody>
      <dsp:txXfrm>
        <a:off x="5845319" y="1384236"/>
        <a:ext cx="5127426" cy="2503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06E74-892A-40DC-98F2-E37E94E0DF41}">
      <dsp:nvSpPr>
        <dsp:cNvPr id="0" name=""/>
        <dsp:cNvSpPr/>
      </dsp:nvSpPr>
      <dsp:spPr>
        <a:xfrm>
          <a:off x="0" y="379300"/>
          <a:ext cx="10778235" cy="12852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6511" tIns="354076" rIns="836511"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Engage PPD In discussion </a:t>
          </a:r>
        </a:p>
        <a:p>
          <a:pPr marL="171450" lvl="1" indent="-171450" algn="l" defTabSz="755650">
            <a:lnSpc>
              <a:spcPct val="90000"/>
            </a:lnSpc>
            <a:spcBef>
              <a:spcPct val="0"/>
            </a:spcBef>
            <a:spcAft>
              <a:spcPct val="15000"/>
            </a:spcAft>
            <a:buChar char="•"/>
          </a:pPr>
          <a:r>
            <a:rPr lang="en-US" sz="1700" kern="1200" dirty="0"/>
            <a:t>Remote Monitoring</a:t>
          </a:r>
        </a:p>
        <a:p>
          <a:pPr marL="171450" lvl="1" indent="-171450" algn="l" defTabSz="755650">
            <a:lnSpc>
              <a:spcPct val="90000"/>
            </a:lnSpc>
            <a:spcBef>
              <a:spcPct val="0"/>
            </a:spcBef>
            <a:spcAft>
              <a:spcPct val="15000"/>
            </a:spcAft>
            <a:buChar char="•"/>
          </a:pPr>
          <a:r>
            <a:rPr lang="en-US" sz="1700" kern="1200"/>
            <a:t>Survey sites for EMRs and availability for remote visits</a:t>
          </a:r>
          <a:endParaRPr lang="en-US" sz="1700" kern="1200" dirty="0"/>
        </a:p>
      </dsp:txBody>
      <dsp:txXfrm>
        <a:off x="0" y="379300"/>
        <a:ext cx="10778235" cy="1285200"/>
      </dsp:txXfrm>
    </dsp:sp>
    <dsp:sp modelId="{0B86E712-951C-436B-9C00-C9C78A42672C}">
      <dsp:nvSpPr>
        <dsp:cNvPr id="0" name=""/>
        <dsp:cNvSpPr/>
      </dsp:nvSpPr>
      <dsp:spPr>
        <a:xfrm>
          <a:off x="538911" y="128380"/>
          <a:ext cx="7544764" cy="50184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174" tIns="0" rIns="285174" bIns="0" numCol="1" spcCol="1270" anchor="ctr" anchorCtr="0">
          <a:noAutofit/>
        </a:bodyPr>
        <a:lstStyle/>
        <a:p>
          <a:pPr marL="0" lvl="0" indent="0" algn="l" defTabSz="755650">
            <a:lnSpc>
              <a:spcPct val="90000"/>
            </a:lnSpc>
            <a:spcBef>
              <a:spcPct val="0"/>
            </a:spcBef>
            <a:spcAft>
              <a:spcPct val="35000"/>
            </a:spcAft>
            <a:buNone/>
          </a:pPr>
          <a:r>
            <a:rPr lang="en-US" sz="1700" kern="1200" dirty="0"/>
            <a:t>Monitoring Operations Branch</a:t>
          </a:r>
        </a:p>
      </dsp:txBody>
      <dsp:txXfrm>
        <a:off x="563409" y="152878"/>
        <a:ext cx="7495768" cy="452844"/>
      </dsp:txXfrm>
    </dsp:sp>
    <dsp:sp modelId="{159F06E6-8C27-4877-A8D4-3CCEED030B3F}">
      <dsp:nvSpPr>
        <dsp:cNvPr id="0" name=""/>
        <dsp:cNvSpPr/>
      </dsp:nvSpPr>
      <dsp:spPr>
        <a:xfrm>
          <a:off x="0" y="2007220"/>
          <a:ext cx="10778235" cy="3159450"/>
        </a:xfrm>
        <a:prstGeom prst="rect">
          <a:avLst/>
        </a:prstGeom>
        <a:solidFill>
          <a:schemeClr val="lt1">
            <a:alpha val="90000"/>
            <a:hueOff val="0"/>
            <a:satOff val="0"/>
            <a:lumOff val="0"/>
            <a:alphaOff val="0"/>
          </a:schemeClr>
        </a:solidFill>
        <a:ln w="25400" cap="flat" cmpd="sng" algn="ctr">
          <a:solidFill>
            <a:schemeClr val="accent4">
              <a:hueOff val="-16480045"/>
              <a:satOff val="-70319"/>
              <a:lumOff val="376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6511" tIns="354076" rIns="836511"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PPD considers monitoring of clinical trials essential to </a:t>
          </a:r>
        </a:p>
        <a:p>
          <a:pPr marL="342900" lvl="2" indent="-171450" algn="l" defTabSz="755650">
            <a:lnSpc>
              <a:spcPct val="90000"/>
            </a:lnSpc>
            <a:spcBef>
              <a:spcPct val="0"/>
            </a:spcBef>
            <a:spcAft>
              <a:spcPct val="15000"/>
            </a:spcAft>
            <a:buChar char="•"/>
          </a:pPr>
          <a:r>
            <a:rPr lang="en-US" sz="1700" kern="1200" dirty="0"/>
            <a:t>Support safety and well-being of participants</a:t>
          </a:r>
        </a:p>
        <a:p>
          <a:pPr marL="342900" lvl="2" indent="-171450" algn="l" defTabSz="755650">
            <a:lnSpc>
              <a:spcPct val="90000"/>
            </a:lnSpc>
            <a:spcBef>
              <a:spcPct val="0"/>
            </a:spcBef>
            <a:spcAft>
              <a:spcPct val="15000"/>
            </a:spcAft>
            <a:buChar char="•"/>
          </a:pPr>
          <a:r>
            <a:rPr lang="en-US" sz="1700" kern="1200" dirty="0"/>
            <a:t>Support data integrity</a:t>
          </a:r>
        </a:p>
        <a:p>
          <a:pPr marL="171450" lvl="1" indent="-171450" algn="l" defTabSz="755650">
            <a:lnSpc>
              <a:spcPct val="90000"/>
            </a:lnSpc>
            <a:spcBef>
              <a:spcPct val="0"/>
            </a:spcBef>
            <a:spcAft>
              <a:spcPct val="15000"/>
            </a:spcAft>
            <a:buChar char="•"/>
          </a:pPr>
          <a:r>
            <a:rPr lang="en-US" sz="1700" kern="1200" dirty="0"/>
            <a:t>General Monitoring Plan revised</a:t>
          </a:r>
        </a:p>
        <a:p>
          <a:pPr marL="342900" lvl="2" indent="-171450" algn="l" defTabSz="755650">
            <a:lnSpc>
              <a:spcPct val="90000"/>
            </a:lnSpc>
            <a:spcBef>
              <a:spcPct val="0"/>
            </a:spcBef>
            <a:spcAft>
              <a:spcPct val="15000"/>
            </a:spcAft>
            <a:buChar char="•"/>
          </a:pPr>
          <a:r>
            <a:rPr lang="en-US" sz="1700" kern="1200" dirty="0"/>
            <a:t>Appendices added to indicate sections affected by inability to perform onsite visits</a:t>
          </a:r>
        </a:p>
        <a:p>
          <a:pPr marL="171450" lvl="1" indent="-171450" algn="l" defTabSz="755650">
            <a:lnSpc>
              <a:spcPct val="90000"/>
            </a:lnSpc>
            <a:spcBef>
              <a:spcPct val="0"/>
            </a:spcBef>
            <a:spcAft>
              <a:spcPct val="15000"/>
            </a:spcAft>
            <a:buChar char="•"/>
          </a:pPr>
          <a:r>
            <a:rPr lang="en-US" sz="1700" kern="1200" dirty="0"/>
            <a:t>Develop Tools and Checklists to assist in remote reviews</a:t>
          </a:r>
        </a:p>
        <a:p>
          <a:pPr marL="171450" lvl="1" indent="-171450" algn="l" defTabSz="755650">
            <a:lnSpc>
              <a:spcPct val="90000"/>
            </a:lnSpc>
            <a:spcBef>
              <a:spcPct val="0"/>
            </a:spcBef>
            <a:spcAft>
              <a:spcPct val="15000"/>
            </a:spcAft>
            <a:buChar char="•"/>
          </a:pPr>
          <a:r>
            <a:rPr lang="en-US" sz="1700" kern="1200" dirty="0"/>
            <a:t>Train Monitors </a:t>
          </a:r>
        </a:p>
        <a:p>
          <a:pPr marL="342900" lvl="2" indent="-171450" algn="l" defTabSz="755650">
            <a:lnSpc>
              <a:spcPct val="90000"/>
            </a:lnSpc>
            <a:spcBef>
              <a:spcPct val="0"/>
            </a:spcBef>
            <a:spcAft>
              <a:spcPct val="15000"/>
            </a:spcAft>
            <a:buChar char="•"/>
          </a:pPr>
          <a:r>
            <a:rPr lang="en-US" sz="1700" kern="1200" dirty="0"/>
            <a:t>Self-guided training module developed and tracked in PPD’s LMS</a:t>
          </a:r>
        </a:p>
        <a:p>
          <a:pPr marL="342900" lvl="2" indent="-171450" algn="l" defTabSz="755650">
            <a:lnSpc>
              <a:spcPct val="90000"/>
            </a:lnSpc>
            <a:spcBef>
              <a:spcPct val="0"/>
            </a:spcBef>
            <a:spcAft>
              <a:spcPct val="15000"/>
            </a:spcAft>
            <a:buChar char="•"/>
          </a:pPr>
          <a:r>
            <a:rPr lang="en-US" sz="1700" kern="1200" dirty="0"/>
            <a:t>Multiple live Q&amp;A sessions</a:t>
          </a:r>
        </a:p>
      </dsp:txBody>
      <dsp:txXfrm>
        <a:off x="0" y="2007220"/>
        <a:ext cx="10778235" cy="3159450"/>
      </dsp:txXfrm>
    </dsp:sp>
    <dsp:sp modelId="{61FF7B67-30A1-4912-969D-8FA1DF7943E1}">
      <dsp:nvSpPr>
        <dsp:cNvPr id="0" name=""/>
        <dsp:cNvSpPr/>
      </dsp:nvSpPr>
      <dsp:spPr>
        <a:xfrm>
          <a:off x="538911" y="1756300"/>
          <a:ext cx="7544764" cy="501840"/>
        </a:xfrm>
        <a:prstGeom prst="roundRect">
          <a:avLst/>
        </a:prstGeom>
        <a:solidFill>
          <a:schemeClr val="accent4">
            <a:hueOff val="-16480045"/>
            <a:satOff val="-70319"/>
            <a:lumOff val="3764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174" tIns="0" rIns="285174" bIns="0" numCol="1" spcCol="1270" anchor="ctr" anchorCtr="0">
          <a:noAutofit/>
        </a:bodyPr>
        <a:lstStyle/>
        <a:p>
          <a:pPr marL="0" lvl="0" indent="0" algn="l" defTabSz="755650">
            <a:lnSpc>
              <a:spcPct val="90000"/>
            </a:lnSpc>
            <a:spcBef>
              <a:spcPct val="0"/>
            </a:spcBef>
            <a:spcAft>
              <a:spcPct val="35000"/>
            </a:spcAft>
            <a:buNone/>
          </a:pPr>
          <a:r>
            <a:rPr lang="en-US" sz="1700" kern="1200"/>
            <a:t>PPD</a:t>
          </a:r>
          <a:endParaRPr lang="en-US" sz="1700" kern="1200" dirty="0"/>
        </a:p>
      </dsp:txBody>
      <dsp:txXfrm>
        <a:off x="563409" y="1780798"/>
        <a:ext cx="7495768" cy="4528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0F878-1352-47EC-ADDC-63C52109D83D}">
      <dsp:nvSpPr>
        <dsp:cNvPr id="0" name=""/>
        <dsp:cNvSpPr/>
      </dsp:nvSpPr>
      <dsp:spPr>
        <a:xfrm>
          <a:off x="0" y="281773"/>
          <a:ext cx="3391728" cy="2035037"/>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r>
            <a:rPr lang="en-US" sz="2300" kern="1200" dirty="0"/>
            <a:t>Review Protocol Registration</a:t>
          </a:r>
        </a:p>
        <a:p>
          <a:pPr marL="171450" lvl="1" indent="-171450" algn="l" defTabSz="800100">
            <a:lnSpc>
              <a:spcPct val="90000"/>
            </a:lnSpc>
            <a:spcBef>
              <a:spcPct val="0"/>
            </a:spcBef>
            <a:spcAft>
              <a:spcPct val="15000"/>
            </a:spcAft>
            <a:buChar char="•"/>
          </a:pPr>
          <a:r>
            <a:rPr lang="en-US" sz="1800" kern="1200" dirty="0"/>
            <a:t>Ensure no IRB approval gaps</a:t>
          </a:r>
        </a:p>
      </dsp:txBody>
      <dsp:txXfrm>
        <a:off x="0" y="281773"/>
        <a:ext cx="3391728" cy="2035037"/>
      </dsp:txXfrm>
    </dsp:sp>
    <dsp:sp modelId="{6BF82C68-4654-4A96-99C4-CD647F5EAA10}">
      <dsp:nvSpPr>
        <dsp:cNvPr id="0" name=""/>
        <dsp:cNvSpPr/>
      </dsp:nvSpPr>
      <dsp:spPr>
        <a:xfrm>
          <a:off x="3730901" y="281773"/>
          <a:ext cx="3391728" cy="2035037"/>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r>
            <a:rPr lang="en-US" sz="2300" kern="1200" dirty="0"/>
            <a:t>Review       temperature logs</a:t>
          </a:r>
        </a:p>
        <a:p>
          <a:pPr marL="171450" lvl="1" indent="-171450" algn="l" defTabSz="800100">
            <a:lnSpc>
              <a:spcPct val="90000"/>
            </a:lnSpc>
            <a:spcBef>
              <a:spcPct val="0"/>
            </a:spcBef>
            <a:spcAft>
              <a:spcPct val="15000"/>
            </a:spcAft>
            <a:buChar char="•"/>
          </a:pPr>
          <a:r>
            <a:rPr lang="en-US" sz="1800" kern="1200" dirty="0"/>
            <a:t>Pharmacies</a:t>
          </a:r>
        </a:p>
        <a:p>
          <a:pPr marL="171450" lvl="1" indent="-171450" algn="l" defTabSz="800100">
            <a:lnSpc>
              <a:spcPct val="90000"/>
            </a:lnSpc>
            <a:spcBef>
              <a:spcPct val="0"/>
            </a:spcBef>
            <a:spcAft>
              <a:spcPct val="15000"/>
            </a:spcAft>
            <a:buChar char="•"/>
          </a:pPr>
          <a:r>
            <a:rPr lang="en-US" sz="1800" kern="1200" dirty="0"/>
            <a:t>Labs</a:t>
          </a:r>
        </a:p>
      </dsp:txBody>
      <dsp:txXfrm>
        <a:off x="3730901" y="281773"/>
        <a:ext cx="3391728" cy="2035037"/>
      </dsp:txXfrm>
    </dsp:sp>
    <dsp:sp modelId="{1A9C53AE-23A8-40EC-9F1B-62DB77A8F063}">
      <dsp:nvSpPr>
        <dsp:cNvPr id="0" name=""/>
        <dsp:cNvSpPr/>
      </dsp:nvSpPr>
      <dsp:spPr>
        <a:xfrm>
          <a:off x="7461803" y="281773"/>
          <a:ext cx="3391728" cy="2035037"/>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r>
            <a:rPr lang="en-US" sz="2300" kern="1200" dirty="0"/>
            <a:t>Review EDC Data</a:t>
          </a:r>
        </a:p>
        <a:p>
          <a:pPr marL="171450" lvl="1" indent="-171450" algn="l" defTabSz="800100">
            <a:lnSpc>
              <a:spcPct val="90000"/>
            </a:lnSpc>
            <a:spcBef>
              <a:spcPct val="0"/>
            </a:spcBef>
            <a:spcAft>
              <a:spcPct val="15000"/>
            </a:spcAft>
            <a:buChar char="•"/>
          </a:pPr>
          <a:r>
            <a:rPr lang="en-US" sz="1800" kern="1200" dirty="0"/>
            <a:t>Identify protocol deviations, </a:t>
          </a:r>
        </a:p>
        <a:p>
          <a:pPr marL="171450" lvl="1" indent="-171450" algn="l" defTabSz="800100">
            <a:lnSpc>
              <a:spcPct val="90000"/>
            </a:lnSpc>
            <a:spcBef>
              <a:spcPct val="0"/>
            </a:spcBef>
            <a:spcAft>
              <a:spcPct val="15000"/>
            </a:spcAft>
            <a:buChar char="•"/>
          </a:pPr>
          <a:r>
            <a:rPr lang="en-US" sz="1800" kern="1200" dirty="0"/>
            <a:t>SAEs, </a:t>
          </a:r>
        </a:p>
        <a:p>
          <a:pPr marL="171450" lvl="1" indent="-171450" algn="l" defTabSz="800100">
            <a:lnSpc>
              <a:spcPct val="90000"/>
            </a:lnSpc>
            <a:spcBef>
              <a:spcPct val="0"/>
            </a:spcBef>
            <a:spcAft>
              <a:spcPct val="15000"/>
            </a:spcAft>
            <a:buChar char="•"/>
          </a:pPr>
          <a:r>
            <a:rPr lang="en-US" sz="1800" kern="1200" dirty="0"/>
            <a:t>Discrepant data</a:t>
          </a:r>
        </a:p>
        <a:p>
          <a:pPr marL="171450" lvl="1" indent="-171450" algn="l" defTabSz="800100">
            <a:lnSpc>
              <a:spcPct val="90000"/>
            </a:lnSpc>
            <a:spcBef>
              <a:spcPct val="0"/>
            </a:spcBef>
            <a:spcAft>
              <a:spcPct val="15000"/>
            </a:spcAft>
            <a:buChar char="•"/>
          </a:pPr>
          <a:r>
            <a:rPr lang="en-US" sz="1800" kern="1200" dirty="0"/>
            <a:t>Entry errors</a:t>
          </a:r>
        </a:p>
      </dsp:txBody>
      <dsp:txXfrm>
        <a:off x="7461803" y="281773"/>
        <a:ext cx="3391728" cy="2035037"/>
      </dsp:txXfrm>
    </dsp:sp>
    <dsp:sp modelId="{51E0B570-B862-4283-BE53-E0A7520400FA}">
      <dsp:nvSpPr>
        <dsp:cNvPr id="0" name=""/>
        <dsp:cNvSpPr/>
      </dsp:nvSpPr>
      <dsp:spPr>
        <a:xfrm>
          <a:off x="1865450" y="2666464"/>
          <a:ext cx="3391728" cy="2394424"/>
        </a:xfrm>
        <a:prstGeom prst="rect">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r>
            <a:rPr lang="en-US" sz="2300" kern="1200" dirty="0"/>
            <a:t>Review Various Logs</a:t>
          </a:r>
        </a:p>
        <a:p>
          <a:pPr marL="171450" lvl="1" indent="-171450" algn="l" defTabSz="800100">
            <a:lnSpc>
              <a:spcPct val="90000"/>
            </a:lnSpc>
            <a:spcBef>
              <a:spcPct val="0"/>
            </a:spcBef>
            <a:spcAft>
              <a:spcPct val="15000"/>
            </a:spcAft>
            <a:buChar char="•"/>
          </a:pPr>
          <a:r>
            <a:rPr lang="en-US" sz="1800" kern="1200"/>
            <a:t>Delegation logs</a:t>
          </a:r>
          <a:endParaRPr lang="en-US" sz="1800" kern="1200" dirty="0"/>
        </a:p>
        <a:p>
          <a:pPr marL="171450" lvl="1" indent="-171450" algn="l" defTabSz="800100">
            <a:lnSpc>
              <a:spcPct val="90000"/>
            </a:lnSpc>
            <a:spcBef>
              <a:spcPct val="0"/>
            </a:spcBef>
            <a:spcAft>
              <a:spcPct val="15000"/>
            </a:spcAft>
            <a:buChar char="•"/>
          </a:pPr>
          <a:r>
            <a:rPr lang="en-US" sz="1800" kern="1200"/>
            <a:t>Training logs</a:t>
          </a:r>
          <a:endParaRPr lang="en-US" sz="1800" kern="1200" dirty="0"/>
        </a:p>
        <a:p>
          <a:pPr marL="171450" lvl="1" indent="-171450" algn="l" defTabSz="800100">
            <a:lnSpc>
              <a:spcPct val="90000"/>
            </a:lnSpc>
            <a:spcBef>
              <a:spcPct val="0"/>
            </a:spcBef>
            <a:spcAft>
              <a:spcPct val="15000"/>
            </a:spcAft>
            <a:buChar char="•"/>
          </a:pPr>
          <a:r>
            <a:rPr lang="en-US" sz="1800" kern="1200"/>
            <a:t>Screening/Enrollment logs</a:t>
          </a:r>
          <a:endParaRPr lang="en-US" sz="1800" kern="1200" dirty="0"/>
        </a:p>
        <a:p>
          <a:pPr marL="171450" lvl="1" indent="-171450" algn="l" defTabSz="800100">
            <a:lnSpc>
              <a:spcPct val="90000"/>
            </a:lnSpc>
            <a:spcBef>
              <a:spcPct val="0"/>
            </a:spcBef>
            <a:spcAft>
              <a:spcPct val="15000"/>
            </a:spcAft>
            <a:buChar char="•"/>
          </a:pPr>
          <a:r>
            <a:rPr lang="en-US" sz="1800" kern="1200"/>
            <a:t>ICF logs</a:t>
          </a:r>
          <a:endParaRPr lang="en-US" sz="1800" kern="1200" dirty="0"/>
        </a:p>
      </dsp:txBody>
      <dsp:txXfrm>
        <a:off x="1865450" y="2666464"/>
        <a:ext cx="3391728" cy="2394424"/>
      </dsp:txXfrm>
    </dsp:sp>
    <dsp:sp modelId="{60395429-5337-456B-B152-B6DC45F5B740}">
      <dsp:nvSpPr>
        <dsp:cNvPr id="0" name=""/>
        <dsp:cNvSpPr/>
      </dsp:nvSpPr>
      <dsp:spPr>
        <a:xfrm>
          <a:off x="5596352" y="2655983"/>
          <a:ext cx="3391728" cy="2415385"/>
        </a:xfrm>
        <a:prstGeom prst="rect">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t" anchorCtr="0">
          <a:noAutofit/>
        </a:bodyPr>
        <a:lstStyle/>
        <a:p>
          <a:pPr marL="0" lvl="0" indent="0" algn="ctr" defTabSz="1022350">
            <a:lnSpc>
              <a:spcPct val="90000"/>
            </a:lnSpc>
            <a:spcBef>
              <a:spcPct val="0"/>
            </a:spcBef>
            <a:spcAft>
              <a:spcPct val="35000"/>
            </a:spcAft>
            <a:buNone/>
          </a:pPr>
          <a:r>
            <a:rPr lang="en-US" sz="2300" kern="1200" dirty="0"/>
            <a:t>Interview Designated Site Staff  </a:t>
          </a:r>
        </a:p>
        <a:p>
          <a:pPr marL="171450" lvl="1" indent="-171450" algn="l" defTabSz="800100">
            <a:lnSpc>
              <a:spcPct val="90000"/>
            </a:lnSpc>
            <a:spcBef>
              <a:spcPct val="0"/>
            </a:spcBef>
            <a:spcAft>
              <a:spcPct val="15000"/>
            </a:spcAft>
            <a:buChar char="•"/>
          </a:pPr>
          <a:r>
            <a:rPr lang="en-US" sz="1800" kern="1200" dirty="0"/>
            <a:t>Review outstanding issues</a:t>
          </a:r>
        </a:p>
        <a:p>
          <a:pPr marL="171450" lvl="1" indent="-171450" algn="l" defTabSz="800100">
            <a:lnSpc>
              <a:spcPct val="90000"/>
            </a:lnSpc>
            <a:spcBef>
              <a:spcPct val="0"/>
            </a:spcBef>
            <a:spcAft>
              <a:spcPct val="15000"/>
            </a:spcAft>
            <a:buChar char="•"/>
          </a:pPr>
          <a:r>
            <a:rPr lang="en-US" sz="1800" kern="1200"/>
            <a:t>Assess current staffing/staff changes</a:t>
          </a:r>
          <a:endParaRPr lang="en-US" sz="1800" kern="1200" dirty="0"/>
        </a:p>
        <a:p>
          <a:pPr marL="171450" lvl="1" indent="-171450" algn="l" defTabSz="800100">
            <a:lnSpc>
              <a:spcPct val="90000"/>
            </a:lnSpc>
            <a:spcBef>
              <a:spcPct val="0"/>
            </a:spcBef>
            <a:spcAft>
              <a:spcPct val="15000"/>
            </a:spcAft>
            <a:buChar char="•"/>
          </a:pPr>
          <a:r>
            <a:rPr lang="en-US" sz="1800" kern="1200" dirty="0"/>
            <a:t>Fill gaps in remote document reviews</a:t>
          </a:r>
        </a:p>
      </dsp:txBody>
      <dsp:txXfrm>
        <a:off x="5596352" y="2655983"/>
        <a:ext cx="3391728" cy="24153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F3930-CDCC-4B4A-84A1-224DEC62B32D}">
      <dsp:nvSpPr>
        <dsp:cNvPr id="0" name=""/>
        <dsp:cNvSpPr/>
      </dsp:nvSpPr>
      <dsp:spPr>
        <a:xfrm>
          <a:off x="5098891" y="960477"/>
          <a:ext cx="740817" cy="91440"/>
        </a:xfrm>
        <a:custGeom>
          <a:avLst/>
          <a:gdLst/>
          <a:ahLst/>
          <a:cxnLst/>
          <a:rect l="0" t="0" r="0" b="0"/>
          <a:pathLst>
            <a:path>
              <a:moveTo>
                <a:pt x="0" y="45720"/>
              </a:moveTo>
              <a:lnTo>
                <a:pt x="387508" y="45720"/>
              </a:lnTo>
              <a:lnTo>
                <a:pt x="387508" y="47916"/>
              </a:lnTo>
              <a:lnTo>
                <a:pt x="740817" y="47916"/>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450014" y="1002340"/>
        <a:ext cx="38571" cy="7714"/>
      </dsp:txXfrm>
    </dsp:sp>
    <dsp:sp modelId="{B13E89CE-53DB-4E69-A7EB-68A7CFF98C32}">
      <dsp:nvSpPr>
        <dsp:cNvPr id="0" name=""/>
        <dsp:cNvSpPr/>
      </dsp:nvSpPr>
      <dsp:spPr>
        <a:xfrm>
          <a:off x="1746700" y="0"/>
          <a:ext cx="3353990" cy="2012394"/>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Monitor will  contact site to schedule call(s)</a:t>
          </a:r>
        </a:p>
      </dsp:txBody>
      <dsp:txXfrm>
        <a:off x="1746700" y="0"/>
        <a:ext cx="3353990" cy="2012394"/>
      </dsp:txXfrm>
    </dsp:sp>
    <dsp:sp modelId="{C5F198B6-D7B2-491B-A4AC-CE95C8B8F40D}">
      <dsp:nvSpPr>
        <dsp:cNvPr id="0" name=""/>
        <dsp:cNvSpPr/>
      </dsp:nvSpPr>
      <dsp:spPr>
        <a:xfrm>
          <a:off x="3423695" y="2012791"/>
          <a:ext cx="4125408" cy="740817"/>
        </a:xfrm>
        <a:custGeom>
          <a:avLst/>
          <a:gdLst/>
          <a:ahLst/>
          <a:cxnLst/>
          <a:rect l="0" t="0" r="0" b="0"/>
          <a:pathLst>
            <a:path>
              <a:moveTo>
                <a:pt x="4125408" y="0"/>
              </a:moveTo>
              <a:lnTo>
                <a:pt x="4125408" y="387508"/>
              </a:lnTo>
              <a:lnTo>
                <a:pt x="0" y="387508"/>
              </a:lnTo>
              <a:lnTo>
                <a:pt x="0" y="740817"/>
              </a:lnTo>
            </a:path>
          </a:pathLst>
        </a:custGeom>
        <a:noFill/>
        <a:ln w="9525" cap="flat" cmpd="sng" algn="ctr">
          <a:solidFill>
            <a:schemeClr val="accent3">
              <a:hueOff val="7982915"/>
              <a:satOff val="-265"/>
              <a:lumOff val="-13236"/>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81477" y="2379342"/>
        <a:ext cx="209845" cy="7714"/>
      </dsp:txXfrm>
    </dsp:sp>
    <dsp:sp modelId="{43F94787-FAB4-430F-8D0C-AADCA7A6B298}">
      <dsp:nvSpPr>
        <dsp:cNvPr id="0" name=""/>
        <dsp:cNvSpPr/>
      </dsp:nvSpPr>
      <dsp:spPr>
        <a:xfrm>
          <a:off x="5872108" y="2196"/>
          <a:ext cx="3353990" cy="2012394"/>
        </a:xfrm>
        <a:prstGeom prst="rect">
          <a:avLst/>
        </a:prstGeom>
        <a:solidFill>
          <a:schemeClr val="accent3">
            <a:hueOff val="5321944"/>
            <a:satOff val="-177"/>
            <a:lumOff val="-8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Previsit Letter will be sent to the site via NCRMS</a:t>
          </a:r>
        </a:p>
      </dsp:txBody>
      <dsp:txXfrm>
        <a:off x="5872108" y="2196"/>
        <a:ext cx="3353990" cy="2012394"/>
      </dsp:txXfrm>
    </dsp:sp>
    <dsp:sp modelId="{C0768722-6A4D-45ED-A369-C58D724C0DA3}">
      <dsp:nvSpPr>
        <dsp:cNvPr id="0" name=""/>
        <dsp:cNvSpPr/>
      </dsp:nvSpPr>
      <dsp:spPr>
        <a:xfrm>
          <a:off x="5098891" y="3746486"/>
          <a:ext cx="740817" cy="91440"/>
        </a:xfrm>
        <a:custGeom>
          <a:avLst/>
          <a:gdLst/>
          <a:ahLst/>
          <a:cxnLst/>
          <a:rect l="0" t="0" r="0" b="0"/>
          <a:pathLst>
            <a:path>
              <a:moveTo>
                <a:pt x="0" y="45720"/>
              </a:moveTo>
              <a:lnTo>
                <a:pt x="740817" y="45720"/>
              </a:lnTo>
            </a:path>
          </a:pathLst>
        </a:custGeom>
        <a:noFill/>
        <a:ln w="9525" cap="flat" cmpd="sng" algn="ctr">
          <a:solidFill>
            <a:schemeClr val="accent3">
              <a:hueOff val="15965830"/>
              <a:satOff val="-531"/>
              <a:lumOff val="-26472"/>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450014" y="3788349"/>
        <a:ext cx="38570" cy="7714"/>
      </dsp:txXfrm>
    </dsp:sp>
    <dsp:sp modelId="{D48E1D78-C754-4D9C-BFDB-3E57E2131AB3}">
      <dsp:nvSpPr>
        <dsp:cNvPr id="0" name=""/>
        <dsp:cNvSpPr/>
      </dsp:nvSpPr>
      <dsp:spPr>
        <a:xfrm>
          <a:off x="1746700" y="2786008"/>
          <a:ext cx="3353990" cy="2012394"/>
        </a:xfrm>
        <a:prstGeom prst="rect">
          <a:avLst/>
        </a:prstGeom>
        <a:solidFill>
          <a:srgbClr val="1A879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Monitor will send site an email with a document checklist and dial-in details</a:t>
          </a:r>
        </a:p>
      </dsp:txBody>
      <dsp:txXfrm>
        <a:off x="1746700" y="2786008"/>
        <a:ext cx="3353990" cy="2012394"/>
      </dsp:txXfrm>
    </dsp:sp>
    <dsp:sp modelId="{E667637C-E83A-4C4A-9114-67CAB4173927}">
      <dsp:nvSpPr>
        <dsp:cNvPr id="0" name=""/>
        <dsp:cNvSpPr/>
      </dsp:nvSpPr>
      <dsp:spPr>
        <a:xfrm>
          <a:off x="5872108" y="2786008"/>
          <a:ext cx="3353990" cy="2012394"/>
        </a:xfrm>
        <a:prstGeom prst="rect">
          <a:avLst/>
        </a:prstGeom>
        <a:solidFill>
          <a:schemeClr val="accent3">
            <a:hueOff val="15965830"/>
            <a:satOff val="-531"/>
            <a:lumOff val="-264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kern="1200" dirty="0"/>
            <a:t>Monitor completes pre-visit data review</a:t>
          </a:r>
        </a:p>
      </dsp:txBody>
      <dsp:txXfrm>
        <a:off x="5872108" y="2786008"/>
        <a:ext cx="3353990" cy="20123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A61AAA-1F2B-4D46-99D1-F1512FE144B9}">
      <dsp:nvSpPr>
        <dsp:cNvPr id="0" name=""/>
        <dsp:cNvSpPr/>
      </dsp:nvSpPr>
      <dsp:spPr>
        <a:xfrm rot="5400000">
          <a:off x="3651588" y="-909157"/>
          <a:ext cx="2076532" cy="4413981"/>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n-ZA" sz="2100" kern="1200" dirty="0"/>
            <a:t>Logistics of the remote visit, </a:t>
          </a:r>
          <a:endParaRPr lang="en-US" sz="2100" kern="1200" dirty="0"/>
        </a:p>
        <a:p>
          <a:pPr marL="457200" lvl="2" indent="-228600" algn="l" defTabSz="933450">
            <a:lnSpc>
              <a:spcPct val="90000"/>
            </a:lnSpc>
            <a:spcBef>
              <a:spcPct val="0"/>
            </a:spcBef>
            <a:spcAft>
              <a:spcPct val="15000"/>
            </a:spcAft>
            <a:buChar char="•"/>
          </a:pPr>
          <a:r>
            <a:rPr lang="en-ZA" sz="2100" kern="1200" dirty="0"/>
            <a:t>follow-up issues to be addressed</a:t>
          </a:r>
        </a:p>
        <a:p>
          <a:pPr marL="457200" lvl="2" indent="-228600" algn="l" defTabSz="933450">
            <a:lnSpc>
              <a:spcPct val="90000"/>
            </a:lnSpc>
            <a:spcBef>
              <a:spcPct val="0"/>
            </a:spcBef>
            <a:spcAft>
              <a:spcPct val="15000"/>
            </a:spcAft>
            <a:buChar char="•"/>
          </a:pPr>
          <a:r>
            <a:rPr lang="en-ZA" sz="2100" kern="1200" dirty="0"/>
            <a:t>answer questions about the remote visit process</a:t>
          </a:r>
        </a:p>
      </dsp:txBody>
      <dsp:txXfrm rot="-5400000">
        <a:off x="2482864" y="360935"/>
        <a:ext cx="4312613" cy="1873796"/>
      </dsp:txXfrm>
    </dsp:sp>
    <dsp:sp modelId="{98277C73-98E1-4AB8-8BAB-31AA059BB2C7}">
      <dsp:nvSpPr>
        <dsp:cNvPr id="0" name=""/>
        <dsp:cNvSpPr/>
      </dsp:nvSpPr>
      <dsp:spPr>
        <a:xfrm>
          <a:off x="0" y="0"/>
          <a:ext cx="2482864" cy="259566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Opening Call</a:t>
          </a:r>
        </a:p>
      </dsp:txBody>
      <dsp:txXfrm>
        <a:off x="121203" y="121203"/>
        <a:ext cx="2240458" cy="23532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F77BE7-A7D3-4A45-A398-E7E04E39AC29}">
      <dsp:nvSpPr>
        <dsp:cNvPr id="0" name=""/>
        <dsp:cNvSpPr/>
      </dsp:nvSpPr>
      <dsp:spPr>
        <a:xfrm rot="5400000">
          <a:off x="3649553" y="-907816"/>
          <a:ext cx="2077516" cy="4412528"/>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49530" rIns="99060" bIns="49530" numCol="1" spcCol="1270" anchor="ctr" anchorCtr="0">
          <a:noAutofit/>
        </a:bodyPr>
        <a:lstStyle/>
        <a:p>
          <a:pPr marL="228600" lvl="1" indent="-228600" algn="l" defTabSz="1155700">
            <a:lnSpc>
              <a:spcPct val="90000"/>
            </a:lnSpc>
            <a:spcBef>
              <a:spcPct val="0"/>
            </a:spcBef>
            <a:spcAft>
              <a:spcPct val="15000"/>
            </a:spcAft>
            <a:buChar char="•"/>
          </a:pPr>
          <a:r>
            <a:rPr lang="en-ZA" sz="2600" kern="1200" dirty="0"/>
            <a:t>Review findings from individual assessments prior to the debriefing with the CRS Leader.</a:t>
          </a:r>
        </a:p>
      </dsp:txBody>
      <dsp:txXfrm rot="-5400000">
        <a:off x="2482047" y="361106"/>
        <a:ext cx="4311112" cy="1874684"/>
      </dsp:txXfrm>
    </dsp:sp>
    <dsp:sp modelId="{586517C0-F562-4D44-9149-0D11E245DAEF}">
      <dsp:nvSpPr>
        <dsp:cNvPr id="0" name=""/>
        <dsp:cNvSpPr/>
      </dsp:nvSpPr>
      <dsp:spPr>
        <a:xfrm>
          <a:off x="0" y="0"/>
          <a:ext cx="2482047" cy="2596896"/>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ZA" sz="3200" kern="1200" dirty="0"/>
            <a:t>Review Call</a:t>
          </a:r>
        </a:p>
      </dsp:txBody>
      <dsp:txXfrm>
        <a:off x="121164" y="121164"/>
        <a:ext cx="2239719" cy="23545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7DB339-6A2F-49E8-8213-968369B306F9}">
      <dsp:nvSpPr>
        <dsp:cNvPr id="0" name=""/>
        <dsp:cNvSpPr/>
      </dsp:nvSpPr>
      <dsp:spPr>
        <a:xfrm>
          <a:off x="0" y="1099903"/>
          <a:ext cx="3428999" cy="205740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Findings will be included in the Site Monitoring Report (SMR) per the usual process and timelines</a:t>
          </a:r>
        </a:p>
      </dsp:txBody>
      <dsp:txXfrm>
        <a:off x="0" y="1099903"/>
        <a:ext cx="3428999" cy="2057400"/>
      </dsp:txXfrm>
    </dsp:sp>
    <dsp:sp modelId="{3AB3B752-EA26-480A-A36C-1CA0F8EEE627}">
      <dsp:nvSpPr>
        <dsp:cNvPr id="0" name=""/>
        <dsp:cNvSpPr/>
      </dsp:nvSpPr>
      <dsp:spPr>
        <a:xfrm>
          <a:off x="3771900" y="1099903"/>
          <a:ext cx="3428999" cy="2057400"/>
        </a:xfrm>
        <a:prstGeom prst="rect">
          <a:avLst/>
        </a:prstGeom>
        <a:solidFill>
          <a:schemeClr val="accent3">
            <a:hueOff val="7982915"/>
            <a:satOff val="-265"/>
            <a:lumOff val="-132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The same report templates will be used, indicating which assessments could or could not be completed remotely and why</a:t>
          </a:r>
        </a:p>
      </dsp:txBody>
      <dsp:txXfrm>
        <a:off x="3771900" y="1099903"/>
        <a:ext cx="3428999" cy="2057400"/>
      </dsp:txXfrm>
    </dsp:sp>
    <dsp:sp modelId="{F3565B7D-CFCF-4430-96DB-857D93C58BF9}">
      <dsp:nvSpPr>
        <dsp:cNvPr id="0" name=""/>
        <dsp:cNvSpPr/>
      </dsp:nvSpPr>
      <dsp:spPr>
        <a:xfrm>
          <a:off x="7543800" y="1099903"/>
          <a:ext cx="3428999" cy="2057400"/>
        </a:xfrm>
        <a:prstGeom prst="rect">
          <a:avLst/>
        </a:prstGeom>
        <a:solidFill>
          <a:schemeClr val="accent3">
            <a:hueOff val="15965830"/>
            <a:satOff val="-531"/>
            <a:lumOff val="-264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Monitoring report will be submitted within 15 business days as per usual process</a:t>
          </a:r>
          <a:endParaRPr lang="en-US" sz="2100" kern="1200" dirty="0"/>
        </a:p>
      </dsp:txBody>
      <dsp:txXfrm>
        <a:off x="7543800" y="1099903"/>
        <a:ext cx="3428999" cy="205740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ABCB69-5801-4B04-B00F-38842E66855E}" type="datetimeFigureOut">
              <a:rPr lang="en-US" smtClean="0"/>
              <a:t>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81479A-F2A3-4BA9-A7A5-0A39D842D135}" type="slidenum">
              <a:rPr lang="en-US" smtClean="0"/>
              <a:t>‹#›</a:t>
            </a:fld>
            <a:endParaRPr lang="en-US"/>
          </a:p>
        </p:txBody>
      </p:sp>
    </p:spTree>
    <p:extLst>
      <p:ext uri="{BB962C8B-B14F-4D97-AF65-F5344CB8AC3E}">
        <p14:creationId xmlns:p14="http://schemas.microsoft.com/office/powerpoint/2010/main" val="342500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2200" y="549275"/>
            <a:ext cx="4876800" cy="27432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A1A982F-05DF-4110-8B37-AC23CDDE2D21}" type="slidenum">
              <a:rPr kumimoji="0" lang="en-US" sz="1200" b="0" i="0" u="none" strike="noStrike" kern="1200" cap="none" spc="0" normalizeH="0" baseline="0" noProof="0" smtClean="0">
                <a:ln>
                  <a:noFill/>
                </a:ln>
                <a:solidFill>
                  <a:prstClr val="black"/>
                </a:solidFill>
                <a:effectLst/>
                <a:uLnTx/>
                <a:uFillTx/>
                <a:latin typeface="Verdana" panose="020B0604030504040204" pitchFamily="34" charset="0"/>
                <a:ea typeface="+mn-ea"/>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Verdana" panose="020B0604030504040204" pitchFamily="34" charset="0"/>
              <a:ea typeface="+mn-ea"/>
            </a:endParaRPr>
          </a:p>
        </p:txBody>
      </p:sp>
    </p:spTree>
    <p:extLst>
      <p:ext uri="{BB962C8B-B14F-4D97-AF65-F5344CB8AC3E}">
        <p14:creationId xmlns:p14="http://schemas.microsoft.com/office/powerpoint/2010/main" val="4234724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12</a:t>
            </a:fld>
            <a:endParaRPr lang="en-US"/>
          </a:p>
        </p:txBody>
      </p:sp>
    </p:spTree>
    <p:extLst>
      <p:ext uri="{BB962C8B-B14F-4D97-AF65-F5344CB8AC3E}">
        <p14:creationId xmlns:p14="http://schemas.microsoft.com/office/powerpoint/2010/main" val="3521802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13</a:t>
            </a:fld>
            <a:endParaRPr lang="en-US"/>
          </a:p>
        </p:txBody>
      </p:sp>
    </p:spTree>
    <p:extLst>
      <p:ext uri="{BB962C8B-B14F-4D97-AF65-F5344CB8AC3E}">
        <p14:creationId xmlns:p14="http://schemas.microsoft.com/office/powerpoint/2010/main" val="2701020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2</a:t>
            </a:fld>
            <a:endParaRPr lang="en-US"/>
          </a:p>
        </p:txBody>
      </p:sp>
    </p:spTree>
    <p:extLst>
      <p:ext uri="{BB962C8B-B14F-4D97-AF65-F5344CB8AC3E}">
        <p14:creationId xmlns:p14="http://schemas.microsoft.com/office/powerpoint/2010/main" val="2764284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3</a:t>
            </a:fld>
            <a:endParaRPr lang="en-US"/>
          </a:p>
        </p:txBody>
      </p:sp>
    </p:spTree>
    <p:extLst>
      <p:ext uri="{BB962C8B-B14F-4D97-AF65-F5344CB8AC3E}">
        <p14:creationId xmlns:p14="http://schemas.microsoft.com/office/powerpoint/2010/main" val="836902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4</a:t>
            </a:fld>
            <a:endParaRPr lang="en-US"/>
          </a:p>
        </p:txBody>
      </p:sp>
    </p:spTree>
    <p:extLst>
      <p:ext uri="{BB962C8B-B14F-4D97-AF65-F5344CB8AC3E}">
        <p14:creationId xmlns:p14="http://schemas.microsoft.com/office/powerpoint/2010/main" val="3287681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5</a:t>
            </a:fld>
            <a:endParaRPr lang="en-US"/>
          </a:p>
        </p:txBody>
      </p:sp>
    </p:spTree>
    <p:extLst>
      <p:ext uri="{BB962C8B-B14F-4D97-AF65-F5344CB8AC3E}">
        <p14:creationId xmlns:p14="http://schemas.microsoft.com/office/powerpoint/2010/main" val="1062291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7</a:t>
            </a:fld>
            <a:endParaRPr lang="en-US"/>
          </a:p>
        </p:txBody>
      </p:sp>
    </p:spTree>
    <p:extLst>
      <p:ext uri="{BB962C8B-B14F-4D97-AF65-F5344CB8AC3E}">
        <p14:creationId xmlns:p14="http://schemas.microsoft.com/office/powerpoint/2010/main" val="199014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9</a:t>
            </a:fld>
            <a:endParaRPr lang="en-US"/>
          </a:p>
        </p:txBody>
      </p:sp>
    </p:spTree>
    <p:extLst>
      <p:ext uri="{BB962C8B-B14F-4D97-AF65-F5344CB8AC3E}">
        <p14:creationId xmlns:p14="http://schemas.microsoft.com/office/powerpoint/2010/main" val="348751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10</a:t>
            </a:fld>
            <a:endParaRPr lang="en-US"/>
          </a:p>
        </p:txBody>
      </p:sp>
    </p:spTree>
    <p:extLst>
      <p:ext uri="{BB962C8B-B14F-4D97-AF65-F5344CB8AC3E}">
        <p14:creationId xmlns:p14="http://schemas.microsoft.com/office/powerpoint/2010/main" val="1645540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81479A-F2A3-4BA9-A7A5-0A39D842D135}" type="slidenum">
              <a:rPr lang="en-US" smtClean="0"/>
              <a:t>11</a:t>
            </a:fld>
            <a:endParaRPr lang="en-US"/>
          </a:p>
        </p:txBody>
      </p:sp>
    </p:spTree>
    <p:extLst>
      <p:ext uri="{BB962C8B-B14F-4D97-AF65-F5344CB8AC3E}">
        <p14:creationId xmlns:p14="http://schemas.microsoft.com/office/powerpoint/2010/main" val="2481512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3.png"/><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821A57F-3C0D-4C99-BD6F-D35E74D4C9E6}" type="slidenum">
              <a:rPr lang="en-US" smtClean="0"/>
              <a:pPr/>
              <a:t>‹#›</a:t>
            </a:fld>
            <a:endParaRPr lang="en-US"/>
          </a:p>
        </p:txBody>
      </p:sp>
      <p:sp>
        <p:nvSpPr>
          <p:cNvPr id="6" name="Content Placeholder 5"/>
          <p:cNvSpPr>
            <a:spLocks noGrp="1"/>
          </p:cNvSpPr>
          <p:nvPr>
            <p:ph sz="quarter" idx="13"/>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a:t>Click to edit Master title style</a:t>
            </a:r>
          </a:p>
        </p:txBody>
      </p:sp>
    </p:spTree>
    <p:custDataLst>
      <p:tags r:id="rId1"/>
    </p:custDataLst>
    <p:extLst>
      <p:ext uri="{BB962C8B-B14F-4D97-AF65-F5344CB8AC3E}">
        <p14:creationId xmlns:p14="http://schemas.microsoft.com/office/powerpoint/2010/main" val="3107578510"/>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Alt 4">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0"/>
            <a:ext cx="4210304" cy="5029200"/>
          </a:xfrm>
          <a:prstGeom prst="rect">
            <a:avLst/>
          </a:prstGeom>
        </p:spPr>
      </p:pic>
      <p:sp>
        <p:nvSpPr>
          <p:cNvPr id="2" name="Title 1"/>
          <p:cNvSpPr>
            <a:spLocks noGrp="1"/>
          </p:cNvSpPr>
          <p:nvPr userDrawn="1">
            <p:ph type="title" hasCustomPrompt="1"/>
            <p:custDataLst>
              <p:tags r:id="rId2"/>
            </p:custDataLst>
          </p:nvPr>
        </p:nvSpPr>
        <p:spPr bwMode="auto">
          <a:xfrm>
            <a:off x="5425440" y="1188720"/>
            <a:ext cx="6096000" cy="950976"/>
          </a:xfrm>
          <a:prstGeom prst="rect">
            <a:avLst/>
          </a:prstGeom>
          <a:noFill/>
          <a:ln w="9525">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vert="horz" wrap="square" lIns="0" tIns="0" rIns="0" bIns="0" anchor="b" anchorCtr="0">
            <a:normAutofit/>
          </a:bodyPr>
          <a:lstStyle>
            <a:lvl1pPr marL="0" indent="0" algn="l">
              <a:lnSpc>
                <a:spcPct val="90000"/>
              </a:lnSpc>
              <a:spcBef>
                <a:spcPts val="0"/>
              </a:spcBef>
              <a:spcAft>
                <a:spcPct val="0"/>
              </a:spcAft>
              <a:defRPr kumimoji="0" sz="2800" b="1" i="0" u="none" cap="none" baseline="0">
                <a:solidFill>
                  <a:schemeClr val="bg2"/>
                </a:solidFill>
                <a:latin typeface="Verdana"/>
              </a:defRPr>
            </a:lvl1pPr>
          </a:lstStyle>
          <a:p>
            <a:r>
              <a:rPr lang="en-US" dirty="0"/>
              <a:t>Click to edit title</a:t>
            </a:r>
          </a:p>
        </p:txBody>
      </p:sp>
      <p:sp>
        <p:nvSpPr>
          <p:cNvPr id="40" name="Text Placeholder 39"/>
          <p:cNvSpPr>
            <a:spLocks noGrp="1"/>
          </p:cNvSpPr>
          <p:nvPr userDrawn="1">
            <p:ph type="body" sz="quarter" idx="13" hasCustomPrompt="1"/>
          </p:nvPr>
        </p:nvSpPr>
        <p:spPr>
          <a:xfrm>
            <a:off x="5425440" y="2352525"/>
            <a:ext cx="6096000" cy="822960"/>
          </a:xfrm>
        </p:spPr>
        <p:txBody>
          <a:bodyPr/>
          <a:lstStyle>
            <a:lvl1pPr marL="0" indent="0">
              <a:lnSpc>
                <a:spcPct val="90000"/>
              </a:lnSpc>
              <a:spcBef>
                <a:spcPts val="0"/>
              </a:spcBef>
              <a:buNone/>
              <a:defRPr sz="2400">
                <a:solidFill>
                  <a:schemeClr val="tx1"/>
                </a:solidFill>
              </a:defRPr>
            </a:lvl1pPr>
          </a:lstStyle>
          <a:p>
            <a:pPr lvl="0"/>
            <a:r>
              <a:rPr lang="en-US" dirty="0"/>
              <a:t>Click to edit subtitle</a:t>
            </a:r>
          </a:p>
        </p:txBody>
      </p:sp>
      <p:sp>
        <p:nvSpPr>
          <p:cNvPr id="8" name="Rectangle 7"/>
          <p:cNvSpPr/>
          <p:nvPr userDrawn="1"/>
        </p:nvSpPr>
        <p:spPr>
          <a:xfrm>
            <a:off x="1" y="5029200"/>
            <a:ext cx="12191999" cy="18288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err="1"/>
          </a:p>
        </p:txBody>
      </p:sp>
      <p:sp>
        <p:nvSpPr>
          <p:cNvPr id="70" name="Rectangle 69"/>
          <p:cNvSpPr/>
          <p:nvPr userDrawn="1"/>
        </p:nvSpPr>
        <p:spPr>
          <a:xfrm>
            <a:off x="1" y="5029200"/>
            <a:ext cx="12191999" cy="18288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err="1"/>
          </a:p>
        </p:txBody>
      </p:sp>
      <p:sp>
        <p:nvSpPr>
          <p:cNvPr id="19" name="Rectangle 18"/>
          <p:cNvSpPr/>
          <p:nvPr userDrawn="1"/>
        </p:nvSpPr>
        <p:spPr>
          <a:xfrm>
            <a:off x="-1" y="5043639"/>
            <a:ext cx="12191999" cy="18288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err="1"/>
          </a:p>
        </p:txBody>
      </p:sp>
      <p:grpSp>
        <p:nvGrpSpPr>
          <p:cNvPr id="21" name="Group 20"/>
          <p:cNvGrpSpPr>
            <a:grpSpLocks noChangeAspect="1"/>
          </p:cNvGrpSpPr>
          <p:nvPr userDrawn="1"/>
        </p:nvGrpSpPr>
        <p:grpSpPr>
          <a:xfrm>
            <a:off x="9124782" y="5714999"/>
            <a:ext cx="2046733" cy="457200"/>
            <a:chOff x="-3359149" y="2039940"/>
            <a:chExt cx="3235324" cy="963612"/>
          </a:xfrm>
          <a:solidFill>
            <a:schemeClr val="bg1"/>
          </a:solidFill>
        </p:grpSpPr>
        <p:sp>
          <p:nvSpPr>
            <p:cNvPr id="28" name="Freeform 5"/>
            <p:cNvSpPr>
              <a:spLocks noEditPoints="1"/>
            </p:cNvSpPr>
            <p:nvPr userDrawn="1"/>
          </p:nvSpPr>
          <p:spPr bwMode="auto">
            <a:xfrm>
              <a:off x="-3359149" y="2039940"/>
              <a:ext cx="1112837" cy="958851"/>
            </a:xfrm>
            <a:custGeom>
              <a:avLst/>
              <a:gdLst>
                <a:gd name="T0" fmla="*/ 208 w 296"/>
                <a:gd name="T1" fmla="*/ 24 h 253"/>
                <a:gd name="T2" fmla="*/ 169 w 296"/>
                <a:gd name="T3" fmla="*/ 140 h 253"/>
                <a:gd name="T4" fmla="*/ 150 w 296"/>
                <a:gd name="T5" fmla="*/ 150 h 253"/>
                <a:gd name="T6" fmla="*/ 122 w 296"/>
                <a:gd name="T7" fmla="*/ 151 h 253"/>
                <a:gd name="T8" fmla="*/ 167 w 296"/>
                <a:gd name="T9" fmla="*/ 18 h 253"/>
                <a:gd name="T10" fmla="*/ 202 w 296"/>
                <a:gd name="T11" fmla="*/ 18 h 253"/>
                <a:gd name="T12" fmla="*/ 208 w 296"/>
                <a:gd name="T13" fmla="*/ 24 h 253"/>
                <a:gd name="T14" fmla="*/ 254 w 296"/>
                <a:gd name="T15" fmla="*/ 0 h 253"/>
                <a:gd name="T16" fmla="*/ 54 w 296"/>
                <a:gd name="T17" fmla="*/ 0 h 253"/>
                <a:gd name="T18" fmla="*/ 50 w 296"/>
                <a:gd name="T19" fmla="*/ 5 h 253"/>
                <a:gd name="T20" fmla="*/ 56 w 296"/>
                <a:gd name="T21" fmla="*/ 8 h 253"/>
                <a:gd name="T22" fmla="*/ 72 w 296"/>
                <a:gd name="T23" fmla="*/ 10 h 253"/>
                <a:gd name="T24" fmla="*/ 77 w 296"/>
                <a:gd name="T25" fmla="*/ 21 h 253"/>
                <a:gd name="T26" fmla="*/ 0 w 296"/>
                <a:gd name="T27" fmla="*/ 253 h 253"/>
                <a:gd name="T28" fmla="*/ 88 w 296"/>
                <a:gd name="T29" fmla="*/ 253 h 253"/>
                <a:gd name="T30" fmla="*/ 117 w 296"/>
                <a:gd name="T31" fmla="*/ 169 h 253"/>
                <a:gd name="T32" fmla="*/ 177 w 296"/>
                <a:gd name="T33" fmla="*/ 167 h 253"/>
                <a:gd name="T34" fmla="*/ 219 w 296"/>
                <a:gd name="T35" fmla="*/ 158 h 253"/>
                <a:gd name="T36" fmla="*/ 263 w 296"/>
                <a:gd name="T37" fmla="*/ 127 h 253"/>
                <a:gd name="T38" fmla="*/ 295 w 296"/>
                <a:gd name="T39" fmla="*/ 27 h 253"/>
                <a:gd name="T40" fmla="*/ 254 w 296"/>
                <a:gd name="T41"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96" h="253">
                  <a:moveTo>
                    <a:pt x="208" y="24"/>
                  </a:moveTo>
                  <a:cubicBezTo>
                    <a:pt x="207" y="32"/>
                    <a:pt x="173" y="135"/>
                    <a:pt x="169" y="140"/>
                  </a:cubicBezTo>
                  <a:cubicBezTo>
                    <a:pt x="166" y="145"/>
                    <a:pt x="164" y="148"/>
                    <a:pt x="150" y="150"/>
                  </a:cubicBezTo>
                  <a:cubicBezTo>
                    <a:pt x="139" y="152"/>
                    <a:pt x="132" y="153"/>
                    <a:pt x="122" y="151"/>
                  </a:cubicBezTo>
                  <a:cubicBezTo>
                    <a:pt x="167" y="18"/>
                    <a:pt x="167" y="18"/>
                    <a:pt x="167" y="18"/>
                  </a:cubicBezTo>
                  <a:cubicBezTo>
                    <a:pt x="202" y="18"/>
                    <a:pt x="202" y="18"/>
                    <a:pt x="202" y="18"/>
                  </a:cubicBezTo>
                  <a:cubicBezTo>
                    <a:pt x="202" y="18"/>
                    <a:pt x="209" y="19"/>
                    <a:pt x="208" y="24"/>
                  </a:cubicBezTo>
                  <a:moveTo>
                    <a:pt x="254" y="0"/>
                  </a:moveTo>
                  <a:cubicBezTo>
                    <a:pt x="54" y="0"/>
                    <a:pt x="54" y="0"/>
                    <a:pt x="54" y="0"/>
                  </a:cubicBezTo>
                  <a:cubicBezTo>
                    <a:pt x="54" y="0"/>
                    <a:pt x="50" y="0"/>
                    <a:pt x="50" y="5"/>
                  </a:cubicBezTo>
                  <a:cubicBezTo>
                    <a:pt x="51" y="9"/>
                    <a:pt x="56" y="8"/>
                    <a:pt x="56" y="8"/>
                  </a:cubicBezTo>
                  <a:cubicBezTo>
                    <a:pt x="56" y="8"/>
                    <a:pt x="64" y="7"/>
                    <a:pt x="72" y="10"/>
                  </a:cubicBezTo>
                  <a:cubicBezTo>
                    <a:pt x="80" y="14"/>
                    <a:pt x="77" y="21"/>
                    <a:pt x="77" y="21"/>
                  </a:cubicBezTo>
                  <a:cubicBezTo>
                    <a:pt x="0" y="253"/>
                    <a:pt x="0" y="253"/>
                    <a:pt x="0" y="253"/>
                  </a:cubicBezTo>
                  <a:cubicBezTo>
                    <a:pt x="88" y="253"/>
                    <a:pt x="88" y="253"/>
                    <a:pt x="88" y="253"/>
                  </a:cubicBezTo>
                  <a:cubicBezTo>
                    <a:pt x="117" y="169"/>
                    <a:pt x="117" y="169"/>
                    <a:pt x="117" y="169"/>
                  </a:cubicBezTo>
                  <a:cubicBezTo>
                    <a:pt x="128" y="171"/>
                    <a:pt x="167" y="168"/>
                    <a:pt x="177" y="167"/>
                  </a:cubicBezTo>
                  <a:cubicBezTo>
                    <a:pt x="191" y="166"/>
                    <a:pt x="202" y="163"/>
                    <a:pt x="219" y="158"/>
                  </a:cubicBezTo>
                  <a:cubicBezTo>
                    <a:pt x="232" y="153"/>
                    <a:pt x="254" y="142"/>
                    <a:pt x="263" y="127"/>
                  </a:cubicBezTo>
                  <a:cubicBezTo>
                    <a:pt x="268" y="119"/>
                    <a:pt x="295" y="45"/>
                    <a:pt x="295" y="27"/>
                  </a:cubicBezTo>
                  <a:cubicBezTo>
                    <a:pt x="296" y="1"/>
                    <a:pt x="254" y="0"/>
                    <a:pt x="25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9" name="Freeform 6"/>
            <p:cNvSpPr>
              <a:spLocks noEditPoints="1"/>
            </p:cNvSpPr>
            <p:nvPr userDrawn="1"/>
          </p:nvSpPr>
          <p:spPr bwMode="auto">
            <a:xfrm>
              <a:off x="-2389188" y="2043114"/>
              <a:ext cx="1114424" cy="960438"/>
            </a:xfrm>
            <a:custGeom>
              <a:avLst/>
              <a:gdLst>
                <a:gd name="T0" fmla="*/ 208 w 296"/>
                <a:gd name="T1" fmla="*/ 24 h 253"/>
                <a:gd name="T2" fmla="*/ 170 w 296"/>
                <a:gd name="T3" fmla="*/ 140 h 253"/>
                <a:gd name="T4" fmla="*/ 151 w 296"/>
                <a:gd name="T5" fmla="*/ 150 h 253"/>
                <a:gd name="T6" fmla="*/ 122 w 296"/>
                <a:gd name="T7" fmla="*/ 151 h 253"/>
                <a:gd name="T8" fmla="*/ 167 w 296"/>
                <a:gd name="T9" fmla="*/ 18 h 253"/>
                <a:gd name="T10" fmla="*/ 203 w 296"/>
                <a:gd name="T11" fmla="*/ 18 h 253"/>
                <a:gd name="T12" fmla="*/ 208 w 296"/>
                <a:gd name="T13" fmla="*/ 24 h 253"/>
                <a:gd name="T14" fmla="*/ 254 w 296"/>
                <a:gd name="T15" fmla="*/ 0 h 253"/>
                <a:gd name="T16" fmla="*/ 54 w 296"/>
                <a:gd name="T17" fmla="*/ 0 h 253"/>
                <a:gd name="T18" fmla="*/ 51 w 296"/>
                <a:gd name="T19" fmla="*/ 5 h 253"/>
                <a:gd name="T20" fmla="*/ 56 w 296"/>
                <a:gd name="T21" fmla="*/ 8 h 253"/>
                <a:gd name="T22" fmla="*/ 72 w 296"/>
                <a:gd name="T23" fmla="*/ 10 h 253"/>
                <a:gd name="T24" fmla="*/ 77 w 296"/>
                <a:gd name="T25" fmla="*/ 21 h 253"/>
                <a:gd name="T26" fmla="*/ 0 w 296"/>
                <a:gd name="T27" fmla="*/ 253 h 253"/>
                <a:gd name="T28" fmla="*/ 89 w 296"/>
                <a:gd name="T29" fmla="*/ 253 h 253"/>
                <a:gd name="T30" fmla="*/ 117 w 296"/>
                <a:gd name="T31" fmla="*/ 169 h 253"/>
                <a:gd name="T32" fmla="*/ 177 w 296"/>
                <a:gd name="T33" fmla="*/ 167 h 253"/>
                <a:gd name="T34" fmla="*/ 219 w 296"/>
                <a:gd name="T35" fmla="*/ 158 h 253"/>
                <a:gd name="T36" fmla="*/ 263 w 296"/>
                <a:gd name="T37" fmla="*/ 127 h 253"/>
                <a:gd name="T38" fmla="*/ 295 w 296"/>
                <a:gd name="T39" fmla="*/ 27 h 253"/>
                <a:gd name="T40" fmla="*/ 254 w 296"/>
                <a:gd name="T41"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96" h="253">
                  <a:moveTo>
                    <a:pt x="208" y="24"/>
                  </a:moveTo>
                  <a:cubicBezTo>
                    <a:pt x="207" y="32"/>
                    <a:pt x="173" y="135"/>
                    <a:pt x="170" y="140"/>
                  </a:cubicBezTo>
                  <a:cubicBezTo>
                    <a:pt x="166" y="145"/>
                    <a:pt x="164" y="148"/>
                    <a:pt x="151" y="150"/>
                  </a:cubicBezTo>
                  <a:cubicBezTo>
                    <a:pt x="140" y="152"/>
                    <a:pt x="132" y="153"/>
                    <a:pt x="122" y="151"/>
                  </a:cubicBezTo>
                  <a:cubicBezTo>
                    <a:pt x="167" y="18"/>
                    <a:pt x="167" y="18"/>
                    <a:pt x="167" y="18"/>
                  </a:cubicBezTo>
                  <a:cubicBezTo>
                    <a:pt x="203" y="18"/>
                    <a:pt x="203" y="18"/>
                    <a:pt x="203" y="18"/>
                  </a:cubicBezTo>
                  <a:cubicBezTo>
                    <a:pt x="203" y="18"/>
                    <a:pt x="209" y="19"/>
                    <a:pt x="208" y="24"/>
                  </a:cubicBezTo>
                  <a:moveTo>
                    <a:pt x="254" y="0"/>
                  </a:moveTo>
                  <a:cubicBezTo>
                    <a:pt x="54" y="0"/>
                    <a:pt x="54" y="0"/>
                    <a:pt x="54" y="0"/>
                  </a:cubicBezTo>
                  <a:cubicBezTo>
                    <a:pt x="54" y="0"/>
                    <a:pt x="50" y="0"/>
                    <a:pt x="51" y="5"/>
                  </a:cubicBezTo>
                  <a:cubicBezTo>
                    <a:pt x="51" y="9"/>
                    <a:pt x="56" y="8"/>
                    <a:pt x="56" y="8"/>
                  </a:cubicBezTo>
                  <a:cubicBezTo>
                    <a:pt x="56" y="8"/>
                    <a:pt x="64" y="7"/>
                    <a:pt x="72" y="10"/>
                  </a:cubicBezTo>
                  <a:cubicBezTo>
                    <a:pt x="81" y="14"/>
                    <a:pt x="77" y="21"/>
                    <a:pt x="77" y="21"/>
                  </a:cubicBezTo>
                  <a:cubicBezTo>
                    <a:pt x="0" y="253"/>
                    <a:pt x="0" y="253"/>
                    <a:pt x="0" y="253"/>
                  </a:cubicBezTo>
                  <a:cubicBezTo>
                    <a:pt x="89" y="253"/>
                    <a:pt x="89" y="253"/>
                    <a:pt x="89" y="253"/>
                  </a:cubicBezTo>
                  <a:cubicBezTo>
                    <a:pt x="117" y="169"/>
                    <a:pt x="117" y="169"/>
                    <a:pt x="117" y="169"/>
                  </a:cubicBezTo>
                  <a:cubicBezTo>
                    <a:pt x="128" y="171"/>
                    <a:pt x="167" y="168"/>
                    <a:pt x="177" y="167"/>
                  </a:cubicBezTo>
                  <a:cubicBezTo>
                    <a:pt x="192" y="166"/>
                    <a:pt x="203" y="163"/>
                    <a:pt x="219" y="158"/>
                  </a:cubicBezTo>
                  <a:cubicBezTo>
                    <a:pt x="233" y="153"/>
                    <a:pt x="254" y="142"/>
                    <a:pt x="263" y="127"/>
                  </a:cubicBezTo>
                  <a:cubicBezTo>
                    <a:pt x="268" y="119"/>
                    <a:pt x="295" y="45"/>
                    <a:pt x="295" y="27"/>
                  </a:cubicBezTo>
                  <a:cubicBezTo>
                    <a:pt x="296" y="1"/>
                    <a:pt x="254" y="0"/>
                    <a:pt x="25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0" name="Freeform 7"/>
            <p:cNvSpPr>
              <a:spLocks noEditPoints="1"/>
            </p:cNvSpPr>
            <p:nvPr userDrawn="1"/>
          </p:nvSpPr>
          <p:spPr bwMode="auto">
            <a:xfrm>
              <a:off x="-1433513" y="2043114"/>
              <a:ext cx="1125538" cy="960438"/>
            </a:xfrm>
            <a:custGeom>
              <a:avLst/>
              <a:gdLst>
                <a:gd name="T0" fmla="*/ 209 w 299"/>
                <a:gd name="T1" fmla="*/ 24 h 253"/>
                <a:gd name="T2" fmla="*/ 144 w 299"/>
                <a:gd name="T3" fmla="*/ 224 h 253"/>
                <a:gd name="T4" fmla="*/ 125 w 299"/>
                <a:gd name="T5" fmla="*/ 234 h 253"/>
                <a:gd name="T6" fmla="*/ 97 w 299"/>
                <a:gd name="T7" fmla="*/ 236 h 253"/>
                <a:gd name="T8" fmla="*/ 168 w 299"/>
                <a:gd name="T9" fmla="*/ 18 h 253"/>
                <a:gd name="T10" fmla="*/ 203 w 299"/>
                <a:gd name="T11" fmla="*/ 18 h 253"/>
                <a:gd name="T12" fmla="*/ 209 w 299"/>
                <a:gd name="T13" fmla="*/ 24 h 253"/>
                <a:gd name="T14" fmla="*/ 255 w 299"/>
                <a:gd name="T15" fmla="*/ 1 h 253"/>
                <a:gd name="T16" fmla="*/ 54 w 299"/>
                <a:gd name="T17" fmla="*/ 0 h 253"/>
                <a:gd name="T18" fmla="*/ 51 w 299"/>
                <a:gd name="T19" fmla="*/ 5 h 253"/>
                <a:gd name="T20" fmla="*/ 57 w 299"/>
                <a:gd name="T21" fmla="*/ 9 h 253"/>
                <a:gd name="T22" fmla="*/ 73 w 299"/>
                <a:gd name="T23" fmla="*/ 11 h 253"/>
                <a:gd name="T24" fmla="*/ 77 w 299"/>
                <a:gd name="T25" fmla="*/ 21 h 253"/>
                <a:gd name="T26" fmla="*/ 0 w 299"/>
                <a:gd name="T27" fmla="*/ 253 h 253"/>
                <a:gd name="T28" fmla="*/ 89 w 299"/>
                <a:gd name="T29" fmla="*/ 253 h 253"/>
                <a:gd name="T30" fmla="*/ 144 w 299"/>
                <a:gd name="T31" fmla="*/ 253 h 253"/>
                <a:gd name="T32" fmla="*/ 210 w 299"/>
                <a:gd name="T33" fmla="*/ 233 h 253"/>
                <a:gd name="T34" fmla="*/ 245 w 299"/>
                <a:gd name="T35" fmla="*/ 197 h 253"/>
                <a:gd name="T36" fmla="*/ 298 w 299"/>
                <a:gd name="T37" fmla="*/ 31 h 253"/>
                <a:gd name="T38" fmla="*/ 255 w 299"/>
                <a:gd name="T39" fmla="*/ 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9" h="253">
                  <a:moveTo>
                    <a:pt x="209" y="24"/>
                  </a:moveTo>
                  <a:cubicBezTo>
                    <a:pt x="207" y="32"/>
                    <a:pt x="148" y="220"/>
                    <a:pt x="144" y="224"/>
                  </a:cubicBezTo>
                  <a:cubicBezTo>
                    <a:pt x="140" y="229"/>
                    <a:pt x="131" y="233"/>
                    <a:pt x="125" y="234"/>
                  </a:cubicBezTo>
                  <a:cubicBezTo>
                    <a:pt x="114" y="237"/>
                    <a:pt x="107" y="238"/>
                    <a:pt x="97" y="236"/>
                  </a:cubicBezTo>
                  <a:cubicBezTo>
                    <a:pt x="168" y="18"/>
                    <a:pt x="168" y="18"/>
                    <a:pt x="168" y="18"/>
                  </a:cubicBezTo>
                  <a:cubicBezTo>
                    <a:pt x="203" y="18"/>
                    <a:pt x="203" y="18"/>
                    <a:pt x="203" y="18"/>
                  </a:cubicBezTo>
                  <a:cubicBezTo>
                    <a:pt x="203" y="18"/>
                    <a:pt x="210" y="19"/>
                    <a:pt x="209" y="24"/>
                  </a:cubicBezTo>
                  <a:moveTo>
                    <a:pt x="255" y="1"/>
                  </a:moveTo>
                  <a:cubicBezTo>
                    <a:pt x="54" y="0"/>
                    <a:pt x="54" y="0"/>
                    <a:pt x="54" y="0"/>
                  </a:cubicBezTo>
                  <a:cubicBezTo>
                    <a:pt x="54" y="0"/>
                    <a:pt x="50" y="1"/>
                    <a:pt x="51" y="5"/>
                  </a:cubicBezTo>
                  <a:cubicBezTo>
                    <a:pt x="51" y="10"/>
                    <a:pt x="57" y="9"/>
                    <a:pt x="57" y="9"/>
                  </a:cubicBezTo>
                  <a:cubicBezTo>
                    <a:pt x="57" y="9"/>
                    <a:pt x="65" y="7"/>
                    <a:pt x="73" y="11"/>
                  </a:cubicBezTo>
                  <a:cubicBezTo>
                    <a:pt x="81" y="15"/>
                    <a:pt x="77" y="21"/>
                    <a:pt x="77" y="21"/>
                  </a:cubicBezTo>
                  <a:cubicBezTo>
                    <a:pt x="0" y="253"/>
                    <a:pt x="0" y="253"/>
                    <a:pt x="0" y="253"/>
                  </a:cubicBezTo>
                  <a:cubicBezTo>
                    <a:pt x="89" y="253"/>
                    <a:pt x="89" y="253"/>
                    <a:pt x="89" y="253"/>
                  </a:cubicBezTo>
                  <a:cubicBezTo>
                    <a:pt x="144" y="253"/>
                    <a:pt x="144" y="253"/>
                    <a:pt x="144" y="253"/>
                  </a:cubicBezTo>
                  <a:cubicBezTo>
                    <a:pt x="160" y="253"/>
                    <a:pt x="195" y="240"/>
                    <a:pt x="210" y="233"/>
                  </a:cubicBezTo>
                  <a:cubicBezTo>
                    <a:pt x="226" y="225"/>
                    <a:pt x="241" y="210"/>
                    <a:pt x="245" y="197"/>
                  </a:cubicBezTo>
                  <a:cubicBezTo>
                    <a:pt x="248" y="188"/>
                    <a:pt x="298" y="48"/>
                    <a:pt x="298" y="31"/>
                  </a:cubicBezTo>
                  <a:cubicBezTo>
                    <a:pt x="299" y="5"/>
                    <a:pt x="255" y="1"/>
                    <a:pt x="255"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1" name="Freeform 8"/>
            <p:cNvSpPr>
              <a:spLocks noEditPoints="1"/>
            </p:cNvSpPr>
            <p:nvPr userDrawn="1"/>
          </p:nvSpPr>
          <p:spPr bwMode="auto">
            <a:xfrm>
              <a:off x="-277813" y="2089149"/>
              <a:ext cx="153988" cy="147638"/>
            </a:xfrm>
            <a:custGeom>
              <a:avLst/>
              <a:gdLst>
                <a:gd name="T0" fmla="*/ 17 w 41"/>
                <a:gd name="T1" fmla="*/ 18 h 39"/>
                <a:gd name="T2" fmla="*/ 17 w 41"/>
                <a:gd name="T3" fmla="*/ 11 h 39"/>
                <a:gd name="T4" fmla="*/ 21 w 41"/>
                <a:gd name="T5" fmla="*/ 11 h 39"/>
                <a:gd name="T6" fmla="*/ 26 w 41"/>
                <a:gd name="T7" fmla="*/ 14 h 39"/>
                <a:gd name="T8" fmla="*/ 21 w 41"/>
                <a:gd name="T9" fmla="*/ 18 h 39"/>
                <a:gd name="T10" fmla="*/ 17 w 41"/>
                <a:gd name="T11" fmla="*/ 18 h 39"/>
                <a:gd name="T12" fmla="*/ 17 w 41"/>
                <a:gd name="T13" fmla="*/ 21 h 39"/>
                <a:gd name="T14" fmla="*/ 21 w 41"/>
                <a:gd name="T15" fmla="*/ 21 h 39"/>
                <a:gd name="T16" fmla="*/ 27 w 41"/>
                <a:gd name="T17" fmla="*/ 31 h 39"/>
                <a:gd name="T18" fmla="*/ 31 w 41"/>
                <a:gd name="T19" fmla="*/ 31 h 39"/>
                <a:gd name="T20" fmla="*/ 24 w 41"/>
                <a:gd name="T21" fmla="*/ 21 h 39"/>
                <a:gd name="T22" fmla="*/ 30 w 41"/>
                <a:gd name="T23" fmla="*/ 14 h 39"/>
                <a:gd name="T24" fmla="*/ 22 w 41"/>
                <a:gd name="T25" fmla="*/ 8 h 39"/>
                <a:gd name="T26" fmla="*/ 13 w 41"/>
                <a:gd name="T27" fmla="*/ 8 h 39"/>
                <a:gd name="T28" fmla="*/ 13 w 41"/>
                <a:gd name="T29" fmla="*/ 31 h 39"/>
                <a:gd name="T30" fmla="*/ 17 w 41"/>
                <a:gd name="T31" fmla="*/ 31 h 39"/>
                <a:gd name="T32" fmla="*/ 17 w 41"/>
                <a:gd name="T33" fmla="*/ 21 h 39"/>
                <a:gd name="T34" fmla="*/ 21 w 41"/>
                <a:gd name="T35" fmla="*/ 39 h 39"/>
                <a:gd name="T36" fmla="*/ 41 w 41"/>
                <a:gd name="T37" fmla="*/ 19 h 39"/>
                <a:gd name="T38" fmla="*/ 21 w 41"/>
                <a:gd name="T39" fmla="*/ 0 h 39"/>
                <a:gd name="T40" fmla="*/ 0 w 41"/>
                <a:gd name="T41" fmla="*/ 19 h 39"/>
                <a:gd name="T42" fmla="*/ 21 w 41"/>
                <a:gd name="T43" fmla="*/ 39 h 39"/>
                <a:gd name="T44" fmla="*/ 4 w 41"/>
                <a:gd name="T45" fmla="*/ 19 h 39"/>
                <a:gd name="T46" fmla="*/ 21 w 41"/>
                <a:gd name="T47" fmla="*/ 3 h 39"/>
                <a:gd name="T48" fmla="*/ 37 w 41"/>
                <a:gd name="T49" fmla="*/ 19 h 39"/>
                <a:gd name="T50" fmla="*/ 21 w 41"/>
                <a:gd name="T51" fmla="*/ 36 h 39"/>
                <a:gd name="T52" fmla="*/ 4 w 41"/>
                <a:gd name="T53" fmla="*/ 1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1" h="39">
                  <a:moveTo>
                    <a:pt x="17" y="18"/>
                  </a:moveTo>
                  <a:cubicBezTo>
                    <a:pt x="17" y="11"/>
                    <a:pt x="17" y="11"/>
                    <a:pt x="17" y="11"/>
                  </a:cubicBezTo>
                  <a:cubicBezTo>
                    <a:pt x="21" y="11"/>
                    <a:pt x="21" y="11"/>
                    <a:pt x="21" y="11"/>
                  </a:cubicBezTo>
                  <a:cubicBezTo>
                    <a:pt x="24" y="11"/>
                    <a:pt x="26" y="11"/>
                    <a:pt x="26" y="14"/>
                  </a:cubicBezTo>
                  <a:cubicBezTo>
                    <a:pt x="26" y="18"/>
                    <a:pt x="24" y="18"/>
                    <a:pt x="21" y="18"/>
                  </a:cubicBezTo>
                  <a:lnTo>
                    <a:pt x="17" y="18"/>
                  </a:lnTo>
                  <a:close/>
                  <a:moveTo>
                    <a:pt x="17" y="21"/>
                  </a:moveTo>
                  <a:cubicBezTo>
                    <a:pt x="21" y="21"/>
                    <a:pt x="21" y="21"/>
                    <a:pt x="21" y="21"/>
                  </a:cubicBezTo>
                  <a:cubicBezTo>
                    <a:pt x="27" y="31"/>
                    <a:pt x="27" y="31"/>
                    <a:pt x="27" y="31"/>
                  </a:cubicBezTo>
                  <a:cubicBezTo>
                    <a:pt x="31" y="31"/>
                    <a:pt x="31" y="31"/>
                    <a:pt x="31" y="31"/>
                  </a:cubicBezTo>
                  <a:cubicBezTo>
                    <a:pt x="24" y="21"/>
                    <a:pt x="24" y="21"/>
                    <a:pt x="24" y="21"/>
                  </a:cubicBezTo>
                  <a:cubicBezTo>
                    <a:pt x="28" y="20"/>
                    <a:pt x="30" y="19"/>
                    <a:pt x="30" y="14"/>
                  </a:cubicBezTo>
                  <a:cubicBezTo>
                    <a:pt x="30" y="10"/>
                    <a:pt x="27" y="8"/>
                    <a:pt x="22" y="8"/>
                  </a:cubicBezTo>
                  <a:cubicBezTo>
                    <a:pt x="13" y="8"/>
                    <a:pt x="13" y="8"/>
                    <a:pt x="13" y="8"/>
                  </a:cubicBezTo>
                  <a:cubicBezTo>
                    <a:pt x="13" y="31"/>
                    <a:pt x="13" y="31"/>
                    <a:pt x="13" y="31"/>
                  </a:cubicBezTo>
                  <a:cubicBezTo>
                    <a:pt x="17" y="31"/>
                    <a:pt x="17" y="31"/>
                    <a:pt x="17" y="31"/>
                  </a:cubicBezTo>
                  <a:lnTo>
                    <a:pt x="17" y="21"/>
                  </a:lnTo>
                  <a:close/>
                  <a:moveTo>
                    <a:pt x="21" y="39"/>
                  </a:moveTo>
                  <a:cubicBezTo>
                    <a:pt x="32" y="39"/>
                    <a:pt x="41" y="31"/>
                    <a:pt x="41" y="19"/>
                  </a:cubicBezTo>
                  <a:cubicBezTo>
                    <a:pt x="41" y="8"/>
                    <a:pt x="32" y="0"/>
                    <a:pt x="21" y="0"/>
                  </a:cubicBezTo>
                  <a:cubicBezTo>
                    <a:pt x="10" y="0"/>
                    <a:pt x="0" y="8"/>
                    <a:pt x="0" y="19"/>
                  </a:cubicBezTo>
                  <a:cubicBezTo>
                    <a:pt x="0" y="31"/>
                    <a:pt x="10" y="39"/>
                    <a:pt x="21" y="39"/>
                  </a:cubicBezTo>
                  <a:moveTo>
                    <a:pt x="4" y="19"/>
                  </a:moveTo>
                  <a:cubicBezTo>
                    <a:pt x="4" y="10"/>
                    <a:pt x="12" y="3"/>
                    <a:pt x="21" y="3"/>
                  </a:cubicBezTo>
                  <a:cubicBezTo>
                    <a:pt x="30" y="3"/>
                    <a:pt x="37" y="10"/>
                    <a:pt x="37" y="19"/>
                  </a:cubicBezTo>
                  <a:cubicBezTo>
                    <a:pt x="37" y="29"/>
                    <a:pt x="30" y="36"/>
                    <a:pt x="21" y="36"/>
                  </a:cubicBezTo>
                  <a:cubicBezTo>
                    <a:pt x="12" y="36"/>
                    <a:pt x="4" y="29"/>
                    <a:pt x="4"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sp>
        <p:nvSpPr>
          <p:cNvPr id="22" name="Rectangle 21"/>
          <p:cNvSpPr/>
          <p:nvPr userDrawn="1"/>
        </p:nvSpPr>
        <p:spPr>
          <a:xfrm>
            <a:off x="11909777" y="5271515"/>
            <a:ext cx="282223" cy="13441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err="1"/>
          </a:p>
        </p:txBody>
      </p:sp>
      <p:cxnSp>
        <p:nvCxnSpPr>
          <p:cNvPr id="23" name="Straight Connector 22"/>
          <p:cNvCxnSpPr/>
          <p:nvPr userDrawn="1"/>
        </p:nvCxnSpPr>
        <p:spPr>
          <a:xfrm>
            <a:off x="8386520" y="5271515"/>
            <a:ext cx="0" cy="1344168"/>
          </a:xfrm>
          <a:prstGeom prst="line">
            <a:avLst/>
          </a:prstGeom>
          <a:ln w="12700">
            <a:solidFill>
              <a:schemeClr val="accent5">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a:xfrm>
            <a:off x="0" y="5272088"/>
            <a:ext cx="12192000" cy="1343025"/>
            <a:chOff x="0" y="5374279"/>
            <a:chExt cx="9144000" cy="1202869"/>
          </a:xfrm>
        </p:grpSpPr>
        <p:cxnSp>
          <p:nvCxnSpPr>
            <p:cNvPr id="26" name="Straight Connector 25"/>
            <p:cNvCxnSpPr/>
            <p:nvPr userDrawn="1"/>
          </p:nvCxnSpPr>
          <p:spPr>
            <a:xfrm>
              <a:off x="0" y="5374279"/>
              <a:ext cx="9144000" cy="0"/>
            </a:xfrm>
            <a:prstGeom prst="line">
              <a:avLst/>
            </a:prstGeom>
            <a:ln w="12700">
              <a:solidFill>
                <a:schemeClr val="accent5">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0" y="6577148"/>
              <a:ext cx="9144000" cy="0"/>
            </a:xfrm>
            <a:prstGeom prst="line">
              <a:avLst/>
            </a:prstGeom>
            <a:ln w="12700">
              <a:solidFill>
                <a:schemeClr val="accent5">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grpSp>
      <p:pic>
        <p:nvPicPr>
          <p:cNvPr id="32" name="Picture 3" descr="C:\Users\lowerywm\Desktop\Picture2.png"/>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00153" y="5440614"/>
            <a:ext cx="7867651" cy="104298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460646843"/>
      </p:ext>
    </p:extLst>
  </p:cSld>
  <p:clrMapOvr>
    <a:masterClrMapping/>
  </p:clrMapOvr>
  <p:transition spd="med">
    <p:fade/>
  </p:transition>
  <p:extLst>
    <p:ext uri="{DCECCB84-F9BA-43D5-87BE-67443E8EF086}">
      <p15:sldGuideLst xmlns:p15="http://schemas.microsoft.com/office/powerpoint/2012/main">
        <p15:guide id="1" pos="4896"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4"/>
            </p:custDataLst>
          </p:nvPr>
        </p:nvSpPr>
        <p:spPr bwMode="auto">
          <a:xfrm>
            <a:off x="609602" y="226307"/>
            <a:ext cx="10972799" cy="789172"/>
          </a:xfrm>
          <a:prstGeom prst="rect">
            <a:avLst/>
          </a:prstGeom>
          <a:noFill/>
          <a:ln w="9525">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vert="horz" wrap="square" lIns="0" tIns="0" rIns="0" bIns="0" rtlCol="0" anchor="ctr" anchorCtr="0">
            <a:noAutofit/>
          </a:bodyPr>
          <a:lstStyle/>
          <a:p>
            <a:r>
              <a:rPr lang="en-US" dirty="0"/>
              <a:t>Click to edit Master title style</a:t>
            </a:r>
          </a:p>
        </p:txBody>
      </p:sp>
      <p:sp>
        <p:nvSpPr>
          <p:cNvPr id="3" name="Text Placeholder 2"/>
          <p:cNvSpPr>
            <a:spLocks noGrp="1"/>
          </p:cNvSpPr>
          <p:nvPr>
            <p:ph type="body" idx="1"/>
            <p:custDataLst>
              <p:tags r:id="rId5"/>
            </p:custDataLst>
          </p:nvPr>
        </p:nvSpPr>
        <p:spPr bwMode="auto">
          <a:xfrm>
            <a:off x="609601" y="1371600"/>
            <a:ext cx="10972800" cy="4800600"/>
          </a:xfrm>
          <a:prstGeom prst="rect">
            <a:avLst/>
          </a:prstGeom>
          <a:noFill/>
          <a:ln w="9525">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vert="horz" wrap="square"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3" name="Group 12"/>
          <p:cNvGrpSpPr>
            <a:grpSpLocks noChangeAspect="1"/>
          </p:cNvGrpSpPr>
          <p:nvPr userDrawn="1"/>
        </p:nvGrpSpPr>
        <p:grpSpPr>
          <a:xfrm>
            <a:off x="10632787" y="6515100"/>
            <a:ext cx="1023365" cy="228600"/>
            <a:chOff x="-3359150" y="2039938"/>
            <a:chExt cx="3235325" cy="963612"/>
          </a:xfrm>
          <a:solidFill>
            <a:schemeClr val="bg2"/>
          </a:solidFill>
        </p:grpSpPr>
        <p:sp>
          <p:nvSpPr>
            <p:cNvPr id="9" name="Freeform 5"/>
            <p:cNvSpPr>
              <a:spLocks noEditPoints="1"/>
            </p:cNvSpPr>
            <p:nvPr userDrawn="1"/>
          </p:nvSpPr>
          <p:spPr bwMode="auto">
            <a:xfrm>
              <a:off x="-3359150" y="2039938"/>
              <a:ext cx="1112838" cy="958850"/>
            </a:xfrm>
            <a:custGeom>
              <a:avLst/>
              <a:gdLst>
                <a:gd name="T0" fmla="*/ 208 w 296"/>
                <a:gd name="T1" fmla="*/ 24 h 253"/>
                <a:gd name="T2" fmla="*/ 169 w 296"/>
                <a:gd name="T3" fmla="*/ 140 h 253"/>
                <a:gd name="T4" fmla="*/ 150 w 296"/>
                <a:gd name="T5" fmla="*/ 150 h 253"/>
                <a:gd name="T6" fmla="*/ 122 w 296"/>
                <a:gd name="T7" fmla="*/ 151 h 253"/>
                <a:gd name="T8" fmla="*/ 167 w 296"/>
                <a:gd name="T9" fmla="*/ 18 h 253"/>
                <a:gd name="T10" fmla="*/ 202 w 296"/>
                <a:gd name="T11" fmla="*/ 18 h 253"/>
                <a:gd name="T12" fmla="*/ 208 w 296"/>
                <a:gd name="T13" fmla="*/ 24 h 253"/>
                <a:gd name="T14" fmla="*/ 254 w 296"/>
                <a:gd name="T15" fmla="*/ 0 h 253"/>
                <a:gd name="T16" fmla="*/ 54 w 296"/>
                <a:gd name="T17" fmla="*/ 0 h 253"/>
                <a:gd name="T18" fmla="*/ 50 w 296"/>
                <a:gd name="T19" fmla="*/ 5 h 253"/>
                <a:gd name="T20" fmla="*/ 56 w 296"/>
                <a:gd name="T21" fmla="*/ 8 h 253"/>
                <a:gd name="T22" fmla="*/ 72 w 296"/>
                <a:gd name="T23" fmla="*/ 10 h 253"/>
                <a:gd name="T24" fmla="*/ 77 w 296"/>
                <a:gd name="T25" fmla="*/ 21 h 253"/>
                <a:gd name="T26" fmla="*/ 0 w 296"/>
                <a:gd name="T27" fmla="*/ 253 h 253"/>
                <a:gd name="T28" fmla="*/ 88 w 296"/>
                <a:gd name="T29" fmla="*/ 253 h 253"/>
                <a:gd name="T30" fmla="*/ 117 w 296"/>
                <a:gd name="T31" fmla="*/ 169 h 253"/>
                <a:gd name="T32" fmla="*/ 177 w 296"/>
                <a:gd name="T33" fmla="*/ 167 h 253"/>
                <a:gd name="T34" fmla="*/ 219 w 296"/>
                <a:gd name="T35" fmla="*/ 158 h 253"/>
                <a:gd name="T36" fmla="*/ 263 w 296"/>
                <a:gd name="T37" fmla="*/ 127 h 253"/>
                <a:gd name="T38" fmla="*/ 295 w 296"/>
                <a:gd name="T39" fmla="*/ 27 h 253"/>
                <a:gd name="T40" fmla="*/ 254 w 296"/>
                <a:gd name="T41"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96" h="253">
                  <a:moveTo>
                    <a:pt x="208" y="24"/>
                  </a:moveTo>
                  <a:cubicBezTo>
                    <a:pt x="207" y="32"/>
                    <a:pt x="173" y="135"/>
                    <a:pt x="169" y="140"/>
                  </a:cubicBezTo>
                  <a:cubicBezTo>
                    <a:pt x="166" y="145"/>
                    <a:pt x="164" y="148"/>
                    <a:pt x="150" y="150"/>
                  </a:cubicBezTo>
                  <a:cubicBezTo>
                    <a:pt x="139" y="152"/>
                    <a:pt x="132" y="153"/>
                    <a:pt x="122" y="151"/>
                  </a:cubicBezTo>
                  <a:cubicBezTo>
                    <a:pt x="167" y="18"/>
                    <a:pt x="167" y="18"/>
                    <a:pt x="167" y="18"/>
                  </a:cubicBezTo>
                  <a:cubicBezTo>
                    <a:pt x="202" y="18"/>
                    <a:pt x="202" y="18"/>
                    <a:pt x="202" y="18"/>
                  </a:cubicBezTo>
                  <a:cubicBezTo>
                    <a:pt x="202" y="18"/>
                    <a:pt x="209" y="19"/>
                    <a:pt x="208" y="24"/>
                  </a:cubicBezTo>
                  <a:moveTo>
                    <a:pt x="254" y="0"/>
                  </a:moveTo>
                  <a:cubicBezTo>
                    <a:pt x="54" y="0"/>
                    <a:pt x="54" y="0"/>
                    <a:pt x="54" y="0"/>
                  </a:cubicBezTo>
                  <a:cubicBezTo>
                    <a:pt x="54" y="0"/>
                    <a:pt x="50" y="0"/>
                    <a:pt x="50" y="5"/>
                  </a:cubicBezTo>
                  <a:cubicBezTo>
                    <a:pt x="51" y="9"/>
                    <a:pt x="56" y="8"/>
                    <a:pt x="56" y="8"/>
                  </a:cubicBezTo>
                  <a:cubicBezTo>
                    <a:pt x="56" y="8"/>
                    <a:pt x="64" y="7"/>
                    <a:pt x="72" y="10"/>
                  </a:cubicBezTo>
                  <a:cubicBezTo>
                    <a:pt x="80" y="14"/>
                    <a:pt x="77" y="21"/>
                    <a:pt x="77" y="21"/>
                  </a:cubicBezTo>
                  <a:cubicBezTo>
                    <a:pt x="0" y="253"/>
                    <a:pt x="0" y="253"/>
                    <a:pt x="0" y="253"/>
                  </a:cubicBezTo>
                  <a:cubicBezTo>
                    <a:pt x="88" y="253"/>
                    <a:pt x="88" y="253"/>
                    <a:pt x="88" y="253"/>
                  </a:cubicBezTo>
                  <a:cubicBezTo>
                    <a:pt x="117" y="169"/>
                    <a:pt x="117" y="169"/>
                    <a:pt x="117" y="169"/>
                  </a:cubicBezTo>
                  <a:cubicBezTo>
                    <a:pt x="128" y="171"/>
                    <a:pt x="167" y="168"/>
                    <a:pt x="177" y="167"/>
                  </a:cubicBezTo>
                  <a:cubicBezTo>
                    <a:pt x="191" y="166"/>
                    <a:pt x="202" y="163"/>
                    <a:pt x="219" y="158"/>
                  </a:cubicBezTo>
                  <a:cubicBezTo>
                    <a:pt x="232" y="153"/>
                    <a:pt x="254" y="142"/>
                    <a:pt x="263" y="127"/>
                  </a:cubicBezTo>
                  <a:cubicBezTo>
                    <a:pt x="268" y="119"/>
                    <a:pt x="295" y="45"/>
                    <a:pt x="295" y="27"/>
                  </a:cubicBezTo>
                  <a:cubicBezTo>
                    <a:pt x="296" y="1"/>
                    <a:pt x="254" y="0"/>
                    <a:pt x="25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 name="Freeform 6"/>
            <p:cNvSpPr>
              <a:spLocks noEditPoints="1"/>
            </p:cNvSpPr>
            <p:nvPr userDrawn="1"/>
          </p:nvSpPr>
          <p:spPr bwMode="auto">
            <a:xfrm>
              <a:off x="-2389188" y="2043113"/>
              <a:ext cx="1114425" cy="960437"/>
            </a:xfrm>
            <a:custGeom>
              <a:avLst/>
              <a:gdLst>
                <a:gd name="T0" fmla="*/ 208 w 296"/>
                <a:gd name="T1" fmla="*/ 24 h 253"/>
                <a:gd name="T2" fmla="*/ 170 w 296"/>
                <a:gd name="T3" fmla="*/ 140 h 253"/>
                <a:gd name="T4" fmla="*/ 151 w 296"/>
                <a:gd name="T5" fmla="*/ 150 h 253"/>
                <a:gd name="T6" fmla="*/ 122 w 296"/>
                <a:gd name="T7" fmla="*/ 151 h 253"/>
                <a:gd name="T8" fmla="*/ 167 w 296"/>
                <a:gd name="T9" fmla="*/ 18 h 253"/>
                <a:gd name="T10" fmla="*/ 203 w 296"/>
                <a:gd name="T11" fmla="*/ 18 h 253"/>
                <a:gd name="T12" fmla="*/ 208 w 296"/>
                <a:gd name="T13" fmla="*/ 24 h 253"/>
                <a:gd name="T14" fmla="*/ 254 w 296"/>
                <a:gd name="T15" fmla="*/ 0 h 253"/>
                <a:gd name="T16" fmla="*/ 54 w 296"/>
                <a:gd name="T17" fmla="*/ 0 h 253"/>
                <a:gd name="T18" fmla="*/ 51 w 296"/>
                <a:gd name="T19" fmla="*/ 5 h 253"/>
                <a:gd name="T20" fmla="*/ 56 w 296"/>
                <a:gd name="T21" fmla="*/ 8 h 253"/>
                <a:gd name="T22" fmla="*/ 72 w 296"/>
                <a:gd name="T23" fmla="*/ 10 h 253"/>
                <a:gd name="T24" fmla="*/ 77 w 296"/>
                <a:gd name="T25" fmla="*/ 21 h 253"/>
                <a:gd name="T26" fmla="*/ 0 w 296"/>
                <a:gd name="T27" fmla="*/ 253 h 253"/>
                <a:gd name="T28" fmla="*/ 89 w 296"/>
                <a:gd name="T29" fmla="*/ 253 h 253"/>
                <a:gd name="T30" fmla="*/ 117 w 296"/>
                <a:gd name="T31" fmla="*/ 169 h 253"/>
                <a:gd name="T32" fmla="*/ 177 w 296"/>
                <a:gd name="T33" fmla="*/ 167 h 253"/>
                <a:gd name="T34" fmla="*/ 219 w 296"/>
                <a:gd name="T35" fmla="*/ 158 h 253"/>
                <a:gd name="T36" fmla="*/ 263 w 296"/>
                <a:gd name="T37" fmla="*/ 127 h 253"/>
                <a:gd name="T38" fmla="*/ 295 w 296"/>
                <a:gd name="T39" fmla="*/ 27 h 253"/>
                <a:gd name="T40" fmla="*/ 254 w 296"/>
                <a:gd name="T41" fmla="*/ 0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96" h="253">
                  <a:moveTo>
                    <a:pt x="208" y="24"/>
                  </a:moveTo>
                  <a:cubicBezTo>
                    <a:pt x="207" y="32"/>
                    <a:pt x="173" y="135"/>
                    <a:pt x="170" y="140"/>
                  </a:cubicBezTo>
                  <a:cubicBezTo>
                    <a:pt x="166" y="145"/>
                    <a:pt x="164" y="148"/>
                    <a:pt x="151" y="150"/>
                  </a:cubicBezTo>
                  <a:cubicBezTo>
                    <a:pt x="140" y="152"/>
                    <a:pt x="132" y="153"/>
                    <a:pt x="122" y="151"/>
                  </a:cubicBezTo>
                  <a:cubicBezTo>
                    <a:pt x="167" y="18"/>
                    <a:pt x="167" y="18"/>
                    <a:pt x="167" y="18"/>
                  </a:cubicBezTo>
                  <a:cubicBezTo>
                    <a:pt x="203" y="18"/>
                    <a:pt x="203" y="18"/>
                    <a:pt x="203" y="18"/>
                  </a:cubicBezTo>
                  <a:cubicBezTo>
                    <a:pt x="203" y="18"/>
                    <a:pt x="209" y="19"/>
                    <a:pt x="208" y="24"/>
                  </a:cubicBezTo>
                  <a:moveTo>
                    <a:pt x="254" y="0"/>
                  </a:moveTo>
                  <a:cubicBezTo>
                    <a:pt x="54" y="0"/>
                    <a:pt x="54" y="0"/>
                    <a:pt x="54" y="0"/>
                  </a:cubicBezTo>
                  <a:cubicBezTo>
                    <a:pt x="54" y="0"/>
                    <a:pt x="50" y="0"/>
                    <a:pt x="51" y="5"/>
                  </a:cubicBezTo>
                  <a:cubicBezTo>
                    <a:pt x="51" y="9"/>
                    <a:pt x="56" y="8"/>
                    <a:pt x="56" y="8"/>
                  </a:cubicBezTo>
                  <a:cubicBezTo>
                    <a:pt x="56" y="8"/>
                    <a:pt x="64" y="7"/>
                    <a:pt x="72" y="10"/>
                  </a:cubicBezTo>
                  <a:cubicBezTo>
                    <a:pt x="81" y="14"/>
                    <a:pt x="77" y="21"/>
                    <a:pt x="77" y="21"/>
                  </a:cubicBezTo>
                  <a:cubicBezTo>
                    <a:pt x="0" y="253"/>
                    <a:pt x="0" y="253"/>
                    <a:pt x="0" y="253"/>
                  </a:cubicBezTo>
                  <a:cubicBezTo>
                    <a:pt x="89" y="253"/>
                    <a:pt x="89" y="253"/>
                    <a:pt x="89" y="253"/>
                  </a:cubicBezTo>
                  <a:cubicBezTo>
                    <a:pt x="117" y="169"/>
                    <a:pt x="117" y="169"/>
                    <a:pt x="117" y="169"/>
                  </a:cubicBezTo>
                  <a:cubicBezTo>
                    <a:pt x="128" y="171"/>
                    <a:pt x="167" y="168"/>
                    <a:pt x="177" y="167"/>
                  </a:cubicBezTo>
                  <a:cubicBezTo>
                    <a:pt x="192" y="166"/>
                    <a:pt x="203" y="163"/>
                    <a:pt x="219" y="158"/>
                  </a:cubicBezTo>
                  <a:cubicBezTo>
                    <a:pt x="233" y="153"/>
                    <a:pt x="254" y="142"/>
                    <a:pt x="263" y="127"/>
                  </a:cubicBezTo>
                  <a:cubicBezTo>
                    <a:pt x="268" y="119"/>
                    <a:pt x="295" y="45"/>
                    <a:pt x="295" y="27"/>
                  </a:cubicBezTo>
                  <a:cubicBezTo>
                    <a:pt x="296" y="1"/>
                    <a:pt x="254" y="0"/>
                    <a:pt x="25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1" name="Freeform 7"/>
            <p:cNvSpPr>
              <a:spLocks noEditPoints="1"/>
            </p:cNvSpPr>
            <p:nvPr userDrawn="1"/>
          </p:nvSpPr>
          <p:spPr bwMode="auto">
            <a:xfrm>
              <a:off x="-1433513" y="2043113"/>
              <a:ext cx="1125538" cy="960437"/>
            </a:xfrm>
            <a:custGeom>
              <a:avLst/>
              <a:gdLst>
                <a:gd name="T0" fmla="*/ 209 w 299"/>
                <a:gd name="T1" fmla="*/ 24 h 253"/>
                <a:gd name="T2" fmla="*/ 144 w 299"/>
                <a:gd name="T3" fmla="*/ 224 h 253"/>
                <a:gd name="T4" fmla="*/ 125 w 299"/>
                <a:gd name="T5" fmla="*/ 234 h 253"/>
                <a:gd name="T6" fmla="*/ 97 w 299"/>
                <a:gd name="T7" fmla="*/ 236 h 253"/>
                <a:gd name="T8" fmla="*/ 168 w 299"/>
                <a:gd name="T9" fmla="*/ 18 h 253"/>
                <a:gd name="T10" fmla="*/ 203 w 299"/>
                <a:gd name="T11" fmla="*/ 18 h 253"/>
                <a:gd name="T12" fmla="*/ 209 w 299"/>
                <a:gd name="T13" fmla="*/ 24 h 253"/>
                <a:gd name="T14" fmla="*/ 255 w 299"/>
                <a:gd name="T15" fmla="*/ 1 h 253"/>
                <a:gd name="T16" fmla="*/ 54 w 299"/>
                <a:gd name="T17" fmla="*/ 0 h 253"/>
                <a:gd name="T18" fmla="*/ 51 w 299"/>
                <a:gd name="T19" fmla="*/ 5 h 253"/>
                <a:gd name="T20" fmla="*/ 57 w 299"/>
                <a:gd name="T21" fmla="*/ 9 h 253"/>
                <a:gd name="T22" fmla="*/ 73 w 299"/>
                <a:gd name="T23" fmla="*/ 11 h 253"/>
                <a:gd name="T24" fmla="*/ 77 w 299"/>
                <a:gd name="T25" fmla="*/ 21 h 253"/>
                <a:gd name="T26" fmla="*/ 0 w 299"/>
                <a:gd name="T27" fmla="*/ 253 h 253"/>
                <a:gd name="T28" fmla="*/ 89 w 299"/>
                <a:gd name="T29" fmla="*/ 253 h 253"/>
                <a:gd name="T30" fmla="*/ 144 w 299"/>
                <a:gd name="T31" fmla="*/ 253 h 253"/>
                <a:gd name="T32" fmla="*/ 210 w 299"/>
                <a:gd name="T33" fmla="*/ 233 h 253"/>
                <a:gd name="T34" fmla="*/ 245 w 299"/>
                <a:gd name="T35" fmla="*/ 197 h 253"/>
                <a:gd name="T36" fmla="*/ 298 w 299"/>
                <a:gd name="T37" fmla="*/ 31 h 253"/>
                <a:gd name="T38" fmla="*/ 255 w 299"/>
                <a:gd name="T39" fmla="*/ 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9" h="253">
                  <a:moveTo>
                    <a:pt x="209" y="24"/>
                  </a:moveTo>
                  <a:cubicBezTo>
                    <a:pt x="207" y="32"/>
                    <a:pt x="148" y="220"/>
                    <a:pt x="144" y="224"/>
                  </a:cubicBezTo>
                  <a:cubicBezTo>
                    <a:pt x="140" y="229"/>
                    <a:pt x="131" y="233"/>
                    <a:pt x="125" y="234"/>
                  </a:cubicBezTo>
                  <a:cubicBezTo>
                    <a:pt x="114" y="237"/>
                    <a:pt x="107" y="238"/>
                    <a:pt x="97" y="236"/>
                  </a:cubicBezTo>
                  <a:cubicBezTo>
                    <a:pt x="168" y="18"/>
                    <a:pt x="168" y="18"/>
                    <a:pt x="168" y="18"/>
                  </a:cubicBezTo>
                  <a:cubicBezTo>
                    <a:pt x="203" y="18"/>
                    <a:pt x="203" y="18"/>
                    <a:pt x="203" y="18"/>
                  </a:cubicBezTo>
                  <a:cubicBezTo>
                    <a:pt x="203" y="18"/>
                    <a:pt x="210" y="19"/>
                    <a:pt x="209" y="24"/>
                  </a:cubicBezTo>
                  <a:moveTo>
                    <a:pt x="255" y="1"/>
                  </a:moveTo>
                  <a:cubicBezTo>
                    <a:pt x="54" y="0"/>
                    <a:pt x="54" y="0"/>
                    <a:pt x="54" y="0"/>
                  </a:cubicBezTo>
                  <a:cubicBezTo>
                    <a:pt x="54" y="0"/>
                    <a:pt x="50" y="1"/>
                    <a:pt x="51" y="5"/>
                  </a:cubicBezTo>
                  <a:cubicBezTo>
                    <a:pt x="51" y="10"/>
                    <a:pt x="57" y="9"/>
                    <a:pt x="57" y="9"/>
                  </a:cubicBezTo>
                  <a:cubicBezTo>
                    <a:pt x="57" y="9"/>
                    <a:pt x="65" y="7"/>
                    <a:pt x="73" y="11"/>
                  </a:cubicBezTo>
                  <a:cubicBezTo>
                    <a:pt x="81" y="15"/>
                    <a:pt x="77" y="21"/>
                    <a:pt x="77" y="21"/>
                  </a:cubicBezTo>
                  <a:cubicBezTo>
                    <a:pt x="0" y="253"/>
                    <a:pt x="0" y="253"/>
                    <a:pt x="0" y="253"/>
                  </a:cubicBezTo>
                  <a:cubicBezTo>
                    <a:pt x="89" y="253"/>
                    <a:pt x="89" y="253"/>
                    <a:pt x="89" y="253"/>
                  </a:cubicBezTo>
                  <a:cubicBezTo>
                    <a:pt x="144" y="253"/>
                    <a:pt x="144" y="253"/>
                    <a:pt x="144" y="253"/>
                  </a:cubicBezTo>
                  <a:cubicBezTo>
                    <a:pt x="160" y="253"/>
                    <a:pt x="195" y="240"/>
                    <a:pt x="210" y="233"/>
                  </a:cubicBezTo>
                  <a:cubicBezTo>
                    <a:pt x="226" y="225"/>
                    <a:pt x="241" y="210"/>
                    <a:pt x="245" y="197"/>
                  </a:cubicBezTo>
                  <a:cubicBezTo>
                    <a:pt x="248" y="188"/>
                    <a:pt x="298" y="48"/>
                    <a:pt x="298" y="31"/>
                  </a:cubicBezTo>
                  <a:cubicBezTo>
                    <a:pt x="299" y="5"/>
                    <a:pt x="255" y="1"/>
                    <a:pt x="255"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 name="Freeform 8"/>
            <p:cNvSpPr>
              <a:spLocks noEditPoints="1"/>
            </p:cNvSpPr>
            <p:nvPr userDrawn="1"/>
          </p:nvSpPr>
          <p:spPr bwMode="auto">
            <a:xfrm>
              <a:off x="-277813" y="2089150"/>
              <a:ext cx="153988" cy="147637"/>
            </a:xfrm>
            <a:custGeom>
              <a:avLst/>
              <a:gdLst>
                <a:gd name="T0" fmla="*/ 17 w 41"/>
                <a:gd name="T1" fmla="*/ 18 h 39"/>
                <a:gd name="T2" fmla="*/ 17 w 41"/>
                <a:gd name="T3" fmla="*/ 11 h 39"/>
                <a:gd name="T4" fmla="*/ 21 w 41"/>
                <a:gd name="T5" fmla="*/ 11 h 39"/>
                <a:gd name="T6" fmla="*/ 26 w 41"/>
                <a:gd name="T7" fmla="*/ 14 h 39"/>
                <a:gd name="T8" fmla="*/ 21 w 41"/>
                <a:gd name="T9" fmla="*/ 18 h 39"/>
                <a:gd name="T10" fmla="*/ 17 w 41"/>
                <a:gd name="T11" fmla="*/ 18 h 39"/>
                <a:gd name="T12" fmla="*/ 17 w 41"/>
                <a:gd name="T13" fmla="*/ 21 h 39"/>
                <a:gd name="T14" fmla="*/ 21 w 41"/>
                <a:gd name="T15" fmla="*/ 21 h 39"/>
                <a:gd name="T16" fmla="*/ 27 w 41"/>
                <a:gd name="T17" fmla="*/ 31 h 39"/>
                <a:gd name="T18" fmla="*/ 31 w 41"/>
                <a:gd name="T19" fmla="*/ 31 h 39"/>
                <a:gd name="T20" fmla="*/ 24 w 41"/>
                <a:gd name="T21" fmla="*/ 21 h 39"/>
                <a:gd name="T22" fmla="*/ 30 w 41"/>
                <a:gd name="T23" fmla="*/ 14 h 39"/>
                <a:gd name="T24" fmla="*/ 22 w 41"/>
                <a:gd name="T25" fmla="*/ 8 h 39"/>
                <a:gd name="T26" fmla="*/ 13 w 41"/>
                <a:gd name="T27" fmla="*/ 8 h 39"/>
                <a:gd name="T28" fmla="*/ 13 w 41"/>
                <a:gd name="T29" fmla="*/ 31 h 39"/>
                <a:gd name="T30" fmla="*/ 17 w 41"/>
                <a:gd name="T31" fmla="*/ 31 h 39"/>
                <a:gd name="T32" fmla="*/ 17 w 41"/>
                <a:gd name="T33" fmla="*/ 21 h 39"/>
                <a:gd name="T34" fmla="*/ 21 w 41"/>
                <a:gd name="T35" fmla="*/ 39 h 39"/>
                <a:gd name="T36" fmla="*/ 41 w 41"/>
                <a:gd name="T37" fmla="*/ 19 h 39"/>
                <a:gd name="T38" fmla="*/ 21 w 41"/>
                <a:gd name="T39" fmla="*/ 0 h 39"/>
                <a:gd name="T40" fmla="*/ 0 w 41"/>
                <a:gd name="T41" fmla="*/ 19 h 39"/>
                <a:gd name="T42" fmla="*/ 21 w 41"/>
                <a:gd name="T43" fmla="*/ 39 h 39"/>
                <a:gd name="T44" fmla="*/ 4 w 41"/>
                <a:gd name="T45" fmla="*/ 19 h 39"/>
                <a:gd name="T46" fmla="*/ 21 w 41"/>
                <a:gd name="T47" fmla="*/ 3 h 39"/>
                <a:gd name="T48" fmla="*/ 37 w 41"/>
                <a:gd name="T49" fmla="*/ 19 h 39"/>
                <a:gd name="T50" fmla="*/ 21 w 41"/>
                <a:gd name="T51" fmla="*/ 36 h 39"/>
                <a:gd name="T52" fmla="*/ 4 w 41"/>
                <a:gd name="T53" fmla="*/ 1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1" h="39">
                  <a:moveTo>
                    <a:pt x="17" y="18"/>
                  </a:moveTo>
                  <a:cubicBezTo>
                    <a:pt x="17" y="11"/>
                    <a:pt x="17" y="11"/>
                    <a:pt x="17" y="11"/>
                  </a:cubicBezTo>
                  <a:cubicBezTo>
                    <a:pt x="21" y="11"/>
                    <a:pt x="21" y="11"/>
                    <a:pt x="21" y="11"/>
                  </a:cubicBezTo>
                  <a:cubicBezTo>
                    <a:pt x="24" y="11"/>
                    <a:pt x="26" y="11"/>
                    <a:pt x="26" y="14"/>
                  </a:cubicBezTo>
                  <a:cubicBezTo>
                    <a:pt x="26" y="18"/>
                    <a:pt x="24" y="18"/>
                    <a:pt x="21" y="18"/>
                  </a:cubicBezTo>
                  <a:lnTo>
                    <a:pt x="17" y="18"/>
                  </a:lnTo>
                  <a:close/>
                  <a:moveTo>
                    <a:pt x="17" y="21"/>
                  </a:moveTo>
                  <a:cubicBezTo>
                    <a:pt x="21" y="21"/>
                    <a:pt x="21" y="21"/>
                    <a:pt x="21" y="21"/>
                  </a:cubicBezTo>
                  <a:cubicBezTo>
                    <a:pt x="27" y="31"/>
                    <a:pt x="27" y="31"/>
                    <a:pt x="27" y="31"/>
                  </a:cubicBezTo>
                  <a:cubicBezTo>
                    <a:pt x="31" y="31"/>
                    <a:pt x="31" y="31"/>
                    <a:pt x="31" y="31"/>
                  </a:cubicBezTo>
                  <a:cubicBezTo>
                    <a:pt x="24" y="21"/>
                    <a:pt x="24" y="21"/>
                    <a:pt x="24" y="21"/>
                  </a:cubicBezTo>
                  <a:cubicBezTo>
                    <a:pt x="28" y="20"/>
                    <a:pt x="30" y="19"/>
                    <a:pt x="30" y="14"/>
                  </a:cubicBezTo>
                  <a:cubicBezTo>
                    <a:pt x="30" y="10"/>
                    <a:pt x="27" y="8"/>
                    <a:pt x="22" y="8"/>
                  </a:cubicBezTo>
                  <a:cubicBezTo>
                    <a:pt x="13" y="8"/>
                    <a:pt x="13" y="8"/>
                    <a:pt x="13" y="8"/>
                  </a:cubicBezTo>
                  <a:cubicBezTo>
                    <a:pt x="13" y="31"/>
                    <a:pt x="13" y="31"/>
                    <a:pt x="13" y="31"/>
                  </a:cubicBezTo>
                  <a:cubicBezTo>
                    <a:pt x="17" y="31"/>
                    <a:pt x="17" y="31"/>
                    <a:pt x="17" y="31"/>
                  </a:cubicBezTo>
                  <a:lnTo>
                    <a:pt x="17" y="21"/>
                  </a:lnTo>
                  <a:close/>
                  <a:moveTo>
                    <a:pt x="21" y="39"/>
                  </a:moveTo>
                  <a:cubicBezTo>
                    <a:pt x="32" y="39"/>
                    <a:pt x="41" y="31"/>
                    <a:pt x="41" y="19"/>
                  </a:cubicBezTo>
                  <a:cubicBezTo>
                    <a:pt x="41" y="8"/>
                    <a:pt x="32" y="0"/>
                    <a:pt x="21" y="0"/>
                  </a:cubicBezTo>
                  <a:cubicBezTo>
                    <a:pt x="10" y="0"/>
                    <a:pt x="0" y="8"/>
                    <a:pt x="0" y="19"/>
                  </a:cubicBezTo>
                  <a:cubicBezTo>
                    <a:pt x="0" y="31"/>
                    <a:pt x="10" y="39"/>
                    <a:pt x="21" y="39"/>
                  </a:cubicBezTo>
                  <a:moveTo>
                    <a:pt x="4" y="19"/>
                  </a:moveTo>
                  <a:cubicBezTo>
                    <a:pt x="4" y="10"/>
                    <a:pt x="12" y="3"/>
                    <a:pt x="21" y="3"/>
                  </a:cubicBezTo>
                  <a:cubicBezTo>
                    <a:pt x="30" y="3"/>
                    <a:pt x="37" y="10"/>
                    <a:pt x="37" y="19"/>
                  </a:cubicBezTo>
                  <a:cubicBezTo>
                    <a:pt x="37" y="29"/>
                    <a:pt x="30" y="36"/>
                    <a:pt x="21" y="36"/>
                  </a:cubicBezTo>
                  <a:cubicBezTo>
                    <a:pt x="12" y="36"/>
                    <a:pt x="4" y="29"/>
                    <a:pt x="4"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sp>
        <p:nvSpPr>
          <p:cNvPr id="14" name="Slide Number Placeholder 13"/>
          <p:cNvSpPr>
            <a:spLocks noGrp="1"/>
          </p:cNvSpPr>
          <p:nvPr>
            <p:ph type="sldNum" sz="quarter" idx="4"/>
          </p:nvPr>
        </p:nvSpPr>
        <p:spPr>
          <a:xfrm>
            <a:off x="596901" y="6515100"/>
            <a:ext cx="520700" cy="228600"/>
          </a:xfrm>
          <a:prstGeom prst="rect">
            <a:avLst/>
          </a:prstGeom>
        </p:spPr>
        <p:txBody>
          <a:bodyPr vert="horz" lIns="0" tIns="0" rIns="0" bIns="0" rtlCol="0" anchor="ctr"/>
          <a:lstStyle>
            <a:lvl1pPr algn="l">
              <a:defRPr sz="1000">
                <a:solidFill>
                  <a:schemeClr val="accent6"/>
                </a:solidFill>
              </a:defRPr>
            </a:lvl1pPr>
          </a:lstStyle>
          <a:p>
            <a:fld id="{5821A57F-3C0D-4C99-BD6F-D35E74D4C9E6}" type="slidenum">
              <a:rPr lang="en-US" smtClean="0"/>
              <a:pPr/>
              <a:t>‹#›</a:t>
            </a:fld>
            <a:endParaRPr lang="en-US" dirty="0"/>
          </a:p>
        </p:txBody>
      </p:sp>
      <p:cxnSp>
        <p:nvCxnSpPr>
          <p:cNvPr id="17" name="Straight Connector 16"/>
          <p:cNvCxnSpPr/>
          <p:nvPr userDrawn="1"/>
        </p:nvCxnSpPr>
        <p:spPr>
          <a:xfrm>
            <a:off x="0" y="6400800"/>
            <a:ext cx="12192000" cy="0"/>
          </a:xfrm>
          <a:prstGeom prst="line">
            <a:avLst/>
          </a:prstGeom>
          <a:ln w="12700">
            <a:solidFill>
              <a:schemeClr val="accent5">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0101619" y="6400800"/>
            <a:ext cx="0" cy="457200"/>
          </a:xfrm>
          <a:prstGeom prst="line">
            <a:avLst/>
          </a:prstGeom>
          <a:ln w="12700">
            <a:solidFill>
              <a:schemeClr val="accent5">
                <a:lumMod val="60000"/>
                <a:lumOff val="40000"/>
              </a:schemeClr>
            </a:solidFill>
            <a:prstDash val="solid"/>
          </a:ln>
        </p:spPr>
        <p:style>
          <a:lnRef idx="1">
            <a:schemeClr val="accent1"/>
          </a:lnRef>
          <a:fillRef idx="0">
            <a:schemeClr val="accent1"/>
          </a:fillRef>
          <a:effectRef idx="0">
            <a:schemeClr val="accent1"/>
          </a:effectRef>
          <a:fontRef idx="minor">
            <a:schemeClr val="tx1"/>
          </a:fontRef>
        </p:style>
      </p:cxnSp>
      <p:pic>
        <p:nvPicPr>
          <p:cNvPr id="3074" name="Picture 2" descr="C:\Users\lowerywm\Desktop\Picture4.pn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199243" y="6461126"/>
            <a:ext cx="6184900" cy="39687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97" r:id="rId1"/>
    <p:sldLayoutId id="2147483701" r:id="rId2"/>
  </p:sldLayoutIdLst>
  <p:transition spd="med">
    <p:fade/>
  </p:transition>
  <p:hf hdr="0" ftr="0" dt="0"/>
  <p:txStyles>
    <p:titleStyle>
      <a:lvl1pPr marL="0" indent="0" algn="l" defTabSz="914400" rtl="0" eaLnBrk="1" latinLnBrk="0" hangingPunct="1">
        <a:lnSpc>
          <a:spcPct val="100000"/>
        </a:lnSpc>
        <a:spcBef>
          <a:spcPts val="0"/>
        </a:spcBef>
        <a:spcAft>
          <a:spcPct val="0"/>
        </a:spcAft>
        <a:buNone/>
        <a:defRPr kumimoji="0" sz="2400" b="1" i="0" u="none" kern="1200" cap="none" baseline="0">
          <a:solidFill>
            <a:schemeClr val="bg2"/>
          </a:solidFill>
          <a:latin typeface="+mj-lt"/>
          <a:ea typeface="+mj-ea"/>
          <a:cs typeface="+mj-cs"/>
        </a:defRPr>
      </a:lvl1pPr>
    </p:titleStyle>
    <p:bodyStyle>
      <a:lvl1pPr marL="285750" indent="-285750" algn="l" defTabSz="914400" rtl="0" eaLnBrk="1" latinLnBrk="0" hangingPunct="1">
        <a:lnSpc>
          <a:spcPct val="100000"/>
        </a:lnSpc>
        <a:spcBef>
          <a:spcPts val="600"/>
        </a:spcBef>
        <a:spcAft>
          <a:spcPts val="0"/>
        </a:spcAft>
        <a:buClr>
          <a:schemeClr val="accent1"/>
        </a:buClr>
        <a:buSzPct val="100000"/>
        <a:buFont typeface="Verdana" panose="020B0604030504040204" pitchFamily="34" charset="0"/>
        <a:buChar char="+"/>
        <a:defRPr kumimoji="0" sz="2000" b="0" i="0" u="none" kern="1200" baseline="0">
          <a:solidFill>
            <a:srgbClr val="000000"/>
          </a:solidFill>
          <a:latin typeface="+mn-lt"/>
          <a:ea typeface="+mn-ea"/>
          <a:cs typeface="+mn-cs"/>
        </a:defRPr>
      </a:lvl1pPr>
      <a:lvl2pPr marL="571500" indent="-285750" algn="l" defTabSz="914400" rtl="0" eaLnBrk="1" latinLnBrk="0" hangingPunct="1">
        <a:lnSpc>
          <a:spcPct val="100000"/>
        </a:lnSpc>
        <a:spcBef>
          <a:spcPts val="600"/>
        </a:spcBef>
        <a:spcAft>
          <a:spcPts val="0"/>
        </a:spcAft>
        <a:buClr>
          <a:schemeClr val="accent1"/>
        </a:buClr>
        <a:buSzPct val="100000"/>
        <a:buFont typeface="Verdana" panose="020B0604030504040204" pitchFamily="34" charset="0"/>
        <a:buChar char="+"/>
        <a:defRPr kumimoji="0" sz="1800" b="0" i="0" u="none" kern="1200" baseline="0">
          <a:solidFill>
            <a:srgbClr val="000000"/>
          </a:solidFill>
          <a:latin typeface="+mn-lt"/>
          <a:ea typeface="+mn-ea"/>
          <a:cs typeface="+mn-cs"/>
        </a:defRPr>
      </a:lvl2pPr>
      <a:lvl3pPr marL="857250" indent="-285750" algn="l" defTabSz="914400" rtl="0" eaLnBrk="1" latinLnBrk="0" hangingPunct="1">
        <a:lnSpc>
          <a:spcPct val="100000"/>
        </a:lnSpc>
        <a:spcBef>
          <a:spcPts val="600"/>
        </a:spcBef>
        <a:spcAft>
          <a:spcPts val="0"/>
        </a:spcAft>
        <a:buClr>
          <a:schemeClr val="accent1"/>
        </a:buClr>
        <a:buSzPct val="100000"/>
        <a:buFont typeface="Verdana" panose="020B0604030504040204" pitchFamily="34" charset="0"/>
        <a:buChar char="+"/>
        <a:defRPr kumimoji="0" sz="1600" b="0" i="0" u="none" kern="1200" baseline="0">
          <a:solidFill>
            <a:srgbClr val="000000"/>
          </a:solidFill>
          <a:latin typeface="+mn-lt"/>
          <a:ea typeface="+mn-ea"/>
          <a:cs typeface="+mn-cs"/>
        </a:defRPr>
      </a:lvl3pPr>
      <a:lvl4pPr marL="1143000" indent="-285750" algn="l" defTabSz="914400" rtl="0" eaLnBrk="1" latinLnBrk="0" hangingPunct="1">
        <a:lnSpc>
          <a:spcPct val="100000"/>
        </a:lnSpc>
        <a:spcBef>
          <a:spcPts val="600"/>
        </a:spcBef>
        <a:spcAft>
          <a:spcPts val="0"/>
        </a:spcAft>
        <a:buClr>
          <a:schemeClr val="accent1"/>
        </a:buClr>
        <a:buSzPct val="100000"/>
        <a:buFont typeface="Verdana" panose="020B0604030504040204" pitchFamily="34" charset="0"/>
        <a:buChar char="+"/>
        <a:defRPr kumimoji="0" sz="1400" b="0" i="0" u="none" kern="1200" baseline="0">
          <a:solidFill>
            <a:srgbClr val="000000"/>
          </a:solidFill>
          <a:latin typeface="+mn-lt"/>
          <a:ea typeface="+mn-ea"/>
          <a:cs typeface="+mn-cs"/>
        </a:defRPr>
      </a:lvl4pPr>
      <a:lvl5pPr marL="1428750" indent="-285750" algn="l" defTabSz="914400" rtl="0" eaLnBrk="1" latinLnBrk="0" hangingPunct="1">
        <a:lnSpc>
          <a:spcPct val="100000"/>
        </a:lnSpc>
        <a:spcBef>
          <a:spcPts val="600"/>
        </a:spcBef>
        <a:spcAft>
          <a:spcPts val="0"/>
        </a:spcAft>
        <a:buClr>
          <a:schemeClr val="accent1"/>
        </a:buClr>
        <a:buSzPct val="100000"/>
        <a:buFont typeface="Verdana" panose="020B0604030504040204" pitchFamily="34" charset="0"/>
        <a:buChar char="+"/>
        <a:defRPr kumimoji="0" sz="1200" b="0" i="0" u="none" kern="1200" baseline="0">
          <a:solidFill>
            <a:srgbClr val="0000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4" pos="384" userDrawn="1">
          <p15:clr>
            <a:srgbClr val="F26B43"/>
          </p15:clr>
        </p15:guide>
        <p15:guide id="5" pos="7296" userDrawn="1">
          <p15:clr>
            <a:srgbClr val="F26B43"/>
          </p15:clr>
        </p15:guide>
        <p15:guide id="6" orient="horz" pos="2376" userDrawn="1">
          <p15:clr>
            <a:srgbClr val="F26B43"/>
          </p15:clr>
        </p15:guide>
        <p15:guide id="7" orient="horz" pos="720" userDrawn="1">
          <p15:clr>
            <a:srgbClr val="F26B43"/>
          </p15:clr>
        </p15:guide>
        <p15:guide id="8" orient="horz" pos="4032" userDrawn="1">
          <p15:clr>
            <a:srgbClr val="F26B43"/>
          </p15:clr>
        </p15:guide>
        <p15:guide id="9" pos="3648" userDrawn="1">
          <p15:clr>
            <a:srgbClr val="F26B43"/>
          </p15:clr>
        </p15:guide>
        <p15:guide id="10" pos="4032" userDrawn="1">
          <p15:clr>
            <a:srgbClr val="F26B43"/>
          </p15:clr>
        </p15:guide>
        <p15:guide id="11" orient="horz" pos="3888" userDrawn="1">
          <p15:clr>
            <a:srgbClr val="F26B43"/>
          </p15:clr>
        </p15:guide>
        <p15:guide id="12" orient="horz" pos="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5.jpeg"/><Relationship Id="rId2" Type="http://schemas.openxmlformats.org/officeDocument/2006/relationships/tags" Target="../tags/tag7.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oleObject" Target="../embeddings/oleObject1.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notesSlide" Target="../notesSlides/notesSlide9.xml"/><Relationship Id="rId7" Type="http://schemas.openxmlformats.org/officeDocument/2006/relationships/image" Target="../media/image9.svg"/><Relationship Id="rId2" Type="http://schemas.openxmlformats.org/officeDocument/2006/relationships/slideLayout" Target="../slideLayouts/slideLayout1.xml"/><Relationship Id="rId1" Type="http://schemas.openxmlformats.org/officeDocument/2006/relationships/tags" Target="../tags/tag17.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11.svg"/></Relationships>
</file>

<file path=ppt/slides/_rels/slide12.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10.xml"/><Relationship Id="rId7" Type="http://schemas.openxmlformats.org/officeDocument/2006/relationships/diagramColors" Target="../diagrams/colors7.xml"/><Relationship Id="rId2" Type="http://schemas.openxmlformats.org/officeDocument/2006/relationships/slideLayout" Target="../slideLayouts/slideLayout1.xml"/><Relationship Id="rId1" Type="http://schemas.openxmlformats.org/officeDocument/2006/relationships/tags" Target="../tags/tag18.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1.xml"/><Relationship Id="rId1" Type="http://schemas.openxmlformats.org/officeDocument/2006/relationships/tags" Target="../tags/tag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3.xml"/><Relationship Id="rId7" Type="http://schemas.openxmlformats.org/officeDocument/2006/relationships/diagramColors" Target="../diagrams/colors2.xml"/><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4.xml"/><Relationship Id="rId7" Type="http://schemas.openxmlformats.org/officeDocument/2006/relationships/diagramColors" Target="../diagrams/colors3.xml"/><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5.xml"/><Relationship Id="rId7" Type="http://schemas.openxmlformats.org/officeDocument/2006/relationships/diagramColors" Target="../diagrams/colors4.xml"/><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13" Type="http://schemas.microsoft.com/office/2007/relationships/diagramDrawing" Target="../diagrams/drawing6.xml"/><Relationship Id="rId3" Type="http://schemas.openxmlformats.org/officeDocument/2006/relationships/notesSlide" Target="../notesSlides/notesSlide6.xml"/><Relationship Id="rId7" Type="http://schemas.openxmlformats.org/officeDocument/2006/relationships/diagramColors" Target="../diagrams/colors5.xml"/><Relationship Id="rId12" Type="http://schemas.openxmlformats.org/officeDocument/2006/relationships/diagramColors" Target="../diagrams/colors6.xml"/><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diagramQuickStyle" Target="../diagrams/quickStyle5.xml"/><Relationship Id="rId11" Type="http://schemas.openxmlformats.org/officeDocument/2006/relationships/diagramQuickStyle" Target="../diagrams/quickStyle6.xml"/><Relationship Id="rId5" Type="http://schemas.openxmlformats.org/officeDocument/2006/relationships/diagramLayout" Target="../diagrams/layout5.xml"/><Relationship Id="rId10" Type="http://schemas.openxmlformats.org/officeDocument/2006/relationships/diagramLayout" Target="../diagrams/layout6.xml"/><Relationship Id="rId4" Type="http://schemas.openxmlformats.org/officeDocument/2006/relationships/diagramData" Target="../diagrams/data5.xml"/><Relationship Id="rId9"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19420" y="284294"/>
            <a:ext cx="6096000" cy="2335530"/>
          </a:xfrm>
        </p:spPr>
        <p:txBody>
          <a:bodyPr>
            <a:normAutofit/>
          </a:bodyPr>
          <a:lstStyle/>
          <a:p>
            <a:pPr algn="ctr"/>
            <a:r>
              <a:rPr lang="en-US" sz="3200" dirty="0"/>
              <a:t>Remote Monitoring Visits  Logistics for Sites</a:t>
            </a:r>
            <a:br>
              <a:rPr lang="en-US" sz="3200" dirty="0"/>
            </a:br>
            <a:br>
              <a:rPr lang="en-US" sz="3200" dirty="0"/>
            </a:br>
            <a:r>
              <a:rPr lang="en-US" sz="2400" dirty="0"/>
              <a:t>What You Need to Know</a:t>
            </a:r>
            <a:br>
              <a:rPr lang="en-US" sz="3200" dirty="0"/>
            </a:br>
            <a:endParaRPr lang="en-US" sz="3200" dirty="0"/>
          </a:p>
        </p:txBody>
      </p:sp>
      <p:sp>
        <p:nvSpPr>
          <p:cNvPr id="2" name="TextBox 1">
            <a:extLst>
              <a:ext uri="{FF2B5EF4-FFF2-40B4-BE49-F238E27FC236}">
                <a16:creationId xmlns:a16="http://schemas.microsoft.com/office/drawing/2014/main" id="{8EFF09B4-CA1E-3943-812D-F5697CA36E7D}"/>
              </a:ext>
            </a:extLst>
          </p:cNvPr>
          <p:cNvSpPr txBox="1"/>
          <p:nvPr/>
        </p:nvSpPr>
        <p:spPr bwMode="auto">
          <a:xfrm>
            <a:off x="7010400" y="4016188"/>
            <a:ext cx="0" cy="0"/>
          </a:xfrm>
          <a:prstGeom prst="rect">
            <a:avLst/>
          </a:prstGeom>
          <a:noFill/>
          <a:ln w="9525">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vert="horz" wrap="none" lIns="0" tIns="0" rIns="0" bIns="0" rtlCol="0" anchor="t" anchorCtr="0">
            <a:noAutofit/>
          </a:bodyPr>
          <a:lstStyle/>
          <a:p>
            <a:pPr marL="285750" indent="-285750">
              <a:spcBef>
                <a:spcPts val="600"/>
              </a:spcBef>
              <a:buClr>
                <a:schemeClr val="accent1"/>
              </a:buClr>
              <a:buSzPct val="100000"/>
              <a:buFont typeface="Verdana" panose="020B0604030504040204" pitchFamily="34" charset="0"/>
              <a:buChar char="+"/>
            </a:pPr>
            <a:endParaRPr lang="en-US" sz="2000" dirty="0" err="1">
              <a:solidFill>
                <a:srgbClr val="000000"/>
              </a:solidFill>
            </a:endParaRPr>
          </a:p>
        </p:txBody>
      </p:sp>
      <p:grpSp>
        <p:nvGrpSpPr>
          <p:cNvPr id="4" name="Group 3">
            <a:extLst>
              <a:ext uri="{FF2B5EF4-FFF2-40B4-BE49-F238E27FC236}">
                <a16:creationId xmlns:a16="http://schemas.microsoft.com/office/drawing/2014/main" id="{4612EB98-2839-E44C-A9A6-A6E43706EB1A}"/>
              </a:ext>
            </a:extLst>
          </p:cNvPr>
          <p:cNvGrpSpPr/>
          <p:nvPr/>
        </p:nvGrpSpPr>
        <p:grpSpPr>
          <a:xfrm>
            <a:off x="8821271" y="3429000"/>
            <a:ext cx="2861533" cy="1524000"/>
            <a:chOff x="3060700" y="5791200"/>
            <a:chExt cx="3693668" cy="990600"/>
          </a:xfrm>
        </p:grpSpPr>
        <p:graphicFrame>
          <p:nvGraphicFramePr>
            <p:cNvPr id="5" name="Object 5">
              <a:extLst>
                <a:ext uri="{FF2B5EF4-FFF2-40B4-BE49-F238E27FC236}">
                  <a16:creationId xmlns:a16="http://schemas.microsoft.com/office/drawing/2014/main" id="{BE5FEA4B-0841-D141-BDE8-D85B8DE5831A}"/>
                </a:ext>
              </a:extLst>
            </p:cNvPr>
            <p:cNvGraphicFramePr>
              <a:graphicFrameLocks noChangeAspect="1"/>
            </p:cNvGraphicFramePr>
            <p:nvPr/>
          </p:nvGraphicFramePr>
          <p:xfrm>
            <a:off x="3060700" y="5791200"/>
            <a:ext cx="966788" cy="990600"/>
          </p:xfrm>
          <a:graphic>
            <a:graphicData uri="http://schemas.openxmlformats.org/presentationml/2006/ole">
              <mc:AlternateContent xmlns:mc="http://schemas.openxmlformats.org/markup-compatibility/2006">
                <mc:Choice xmlns:v="urn:schemas-microsoft-com:vml" Requires="v">
                  <p:oleObj spid="_x0000_s1032" name="Photo Editor Photo" r:id="rId5" imgW="11809524" imgH="11809524" progId="">
                    <p:embed/>
                  </p:oleObj>
                </mc:Choice>
                <mc:Fallback>
                  <p:oleObj name="Photo Editor Photo" r:id="rId5" imgW="11809524" imgH="11809524" progId="">
                    <p:embed/>
                    <p:pic>
                      <p:nvPicPr>
                        <p:cNvPr id="25605"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60700" y="5791200"/>
                          <a:ext cx="966788"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 name="Picture 65" descr="C:\Users\rsiskind\AppData\Local\Microsoft\Windows\Temporary Internet Files\Content.Outlook\NUC6SRIS\NIH_NIAID_Master_Logo_2Color.jpg">
              <a:extLst>
                <a:ext uri="{FF2B5EF4-FFF2-40B4-BE49-F238E27FC236}">
                  <a16:creationId xmlns:a16="http://schemas.microsoft.com/office/drawing/2014/main" id="{6B128C0A-E5C5-A245-BF23-13E704BBB37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114800" y="5943600"/>
              <a:ext cx="2639568" cy="643128"/>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TextBox 2">
            <a:extLst>
              <a:ext uri="{FF2B5EF4-FFF2-40B4-BE49-F238E27FC236}">
                <a16:creationId xmlns:a16="http://schemas.microsoft.com/office/drawing/2014/main" id="{3FC3EA1D-3561-0644-868D-A923E012A8C1}"/>
              </a:ext>
            </a:extLst>
          </p:cNvPr>
          <p:cNvSpPr txBox="1"/>
          <p:nvPr/>
        </p:nvSpPr>
        <p:spPr bwMode="auto">
          <a:xfrm>
            <a:off x="4419420" y="3488650"/>
            <a:ext cx="3738462" cy="914400"/>
          </a:xfrm>
          <a:prstGeom prst="rect">
            <a:avLst/>
          </a:prstGeom>
          <a:noFill/>
          <a:ln w="9525">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vert="horz" wrap="none" lIns="0" tIns="0" rIns="0" bIns="0" rtlCol="0" anchor="t" anchorCtr="0">
            <a:noAutofit/>
          </a:bodyPr>
          <a:lstStyle/>
          <a:p>
            <a:pPr>
              <a:spcBef>
                <a:spcPts val="600"/>
              </a:spcBef>
              <a:buClr>
                <a:schemeClr val="accent1"/>
              </a:buClr>
              <a:buSzPct val="100000"/>
            </a:pPr>
            <a:r>
              <a:rPr lang="en-US" sz="2000" dirty="0" err="1">
                <a:solidFill>
                  <a:srgbClr val="000000"/>
                </a:solidFill>
              </a:rPr>
              <a:t>Bariatu</a:t>
            </a:r>
            <a:r>
              <a:rPr lang="en-US" sz="2000" dirty="0">
                <a:solidFill>
                  <a:srgbClr val="000000"/>
                </a:solidFill>
              </a:rPr>
              <a:t> Smith-OCSO, DAIDS</a:t>
            </a:r>
          </a:p>
          <a:p>
            <a:pPr>
              <a:spcBef>
                <a:spcPts val="600"/>
              </a:spcBef>
              <a:buClr>
                <a:schemeClr val="accent1"/>
              </a:buClr>
              <a:buSzPct val="100000"/>
            </a:pPr>
            <a:r>
              <a:rPr lang="en-US" sz="2000" dirty="0">
                <a:solidFill>
                  <a:srgbClr val="000000"/>
                </a:solidFill>
              </a:rPr>
              <a:t>Karen </a:t>
            </a:r>
            <a:r>
              <a:rPr lang="en-US" sz="2000" dirty="0" err="1">
                <a:solidFill>
                  <a:srgbClr val="000000"/>
                </a:solidFill>
              </a:rPr>
              <a:t>Hufham</a:t>
            </a:r>
            <a:r>
              <a:rPr lang="en-US" sz="2000" dirty="0">
                <a:solidFill>
                  <a:srgbClr val="000000"/>
                </a:solidFill>
              </a:rPr>
              <a:t> -PPD</a:t>
            </a:r>
          </a:p>
        </p:txBody>
      </p:sp>
    </p:spTree>
    <p:custDataLst>
      <p:tags r:id="rId2"/>
    </p:custDataLst>
    <p:extLst>
      <p:ext uri="{BB962C8B-B14F-4D97-AF65-F5344CB8AC3E}">
        <p14:creationId xmlns:p14="http://schemas.microsoft.com/office/powerpoint/2010/main" val="359038323"/>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F024422-58F2-45B2-91EA-848B932EEA16}"/>
              </a:ext>
            </a:extLst>
          </p:cNvPr>
          <p:cNvSpPr>
            <a:spLocks noGrp="1"/>
          </p:cNvSpPr>
          <p:nvPr>
            <p:ph type="sldNum" sz="quarter" idx="12"/>
          </p:nvPr>
        </p:nvSpPr>
        <p:spPr/>
        <p:txBody>
          <a:bodyPr/>
          <a:lstStyle/>
          <a:p>
            <a:fld id="{5821A57F-3C0D-4C99-BD6F-D35E74D4C9E6}" type="slidenum">
              <a:rPr lang="en-US" smtClean="0"/>
              <a:pPr/>
              <a:t>10</a:t>
            </a:fld>
            <a:endParaRPr lang="en-US"/>
          </a:p>
        </p:txBody>
      </p:sp>
      <p:sp>
        <p:nvSpPr>
          <p:cNvPr id="4" name="Title 3">
            <a:extLst>
              <a:ext uri="{FF2B5EF4-FFF2-40B4-BE49-F238E27FC236}">
                <a16:creationId xmlns:a16="http://schemas.microsoft.com/office/drawing/2014/main" id="{E11DA03F-15E5-4ECA-978A-CAACE151B018}"/>
              </a:ext>
            </a:extLst>
          </p:cNvPr>
          <p:cNvSpPr>
            <a:spLocks noGrp="1"/>
          </p:cNvSpPr>
          <p:nvPr>
            <p:ph type="title"/>
          </p:nvPr>
        </p:nvSpPr>
        <p:spPr>
          <a:xfrm>
            <a:off x="0" y="226307"/>
            <a:ext cx="12192000" cy="789172"/>
          </a:xfrm>
          <a:solidFill>
            <a:schemeClr val="accent4"/>
          </a:solidFill>
        </p:spPr>
        <p:txBody>
          <a:bodyPr/>
          <a:lstStyle/>
          <a:p>
            <a:pPr algn="ctr"/>
            <a:r>
              <a:rPr lang="en-US" dirty="0">
                <a:solidFill>
                  <a:schemeClr val="bg1"/>
                </a:solidFill>
              </a:rPr>
              <a:t>Pre-Visit Data Review – the Monitor’s Process	</a:t>
            </a:r>
          </a:p>
        </p:txBody>
      </p:sp>
      <p:sp>
        <p:nvSpPr>
          <p:cNvPr id="5" name="Freeform: Shape 4">
            <a:extLst>
              <a:ext uri="{FF2B5EF4-FFF2-40B4-BE49-F238E27FC236}">
                <a16:creationId xmlns:a16="http://schemas.microsoft.com/office/drawing/2014/main" id="{C4C8E878-BCBB-41A3-AEC2-006160CE18C3}"/>
              </a:ext>
            </a:extLst>
          </p:cNvPr>
          <p:cNvSpPr/>
          <p:nvPr/>
        </p:nvSpPr>
        <p:spPr>
          <a:xfrm>
            <a:off x="202658" y="2404410"/>
            <a:ext cx="3108671" cy="1216151"/>
          </a:xfrm>
          <a:custGeom>
            <a:avLst/>
            <a:gdLst>
              <a:gd name="connsiteX0" fmla="*/ 0 w 3108671"/>
              <a:gd name="connsiteY0" fmla="*/ 0 h 1216151"/>
              <a:gd name="connsiteX1" fmla="*/ 2500596 w 3108671"/>
              <a:gd name="connsiteY1" fmla="*/ 0 h 1216151"/>
              <a:gd name="connsiteX2" fmla="*/ 3108671 w 3108671"/>
              <a:gd name="connsiteY2" fmla="*/ 608076 h 1216151"/>
              <a:gd name="connsiteX3" fmla="*/ 2500596 w 3108671"/>
              <a:gd name="connsiteY3" fmla="*/ 1216151 h 1216151"/>
              <a:gd name="connsiteX4" fmla="*/ 0 w 3108671"/>
              <a:gd name="connsiteY4" fmla="*/ 1216151 h 1216151"/>
              <a:gd name="connsiteX5" fmla="*/ 608076 w 3108671"/>
              <a:gd name="connsiteY5" fmla="*/ 608076 h 1216151"/>
              <a:gd name="connsiteX6" fmla="*/ 0 w 3108671"/>
              <a:gd name="connsiteY6" fmla="*/ 0 h 1216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8671" h="1216151">
                <a:moveTo>
                  <a:pt x="0" y="0"/>
                </a:moveTo>
                <a:lnTo>
                  <a:pt x="2500596" y="0"/>
                </a:lnTo>
                <a:lnTo>
                  <a:pt x="3108671" y="608076"/>
                </a:lnTo>
                <a:lnTo>
                  <a:pt x="2500596" y="1216151"/>
                </a:lnTo>
                <a:lnTo>
                  <a:pt x="0" y="1216151"/>
                </a:lnTo>
                <a:lnTo>
                  <a:pt x="608076" y="608076"/>
                </a:lnTo>
                <a:lnTo>
                  <a:pt x="0"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704088" tIns="32004" rIns="640079" bIns="32004" numCol="1" spcCol="1270" anchor="ctr" anchorCtr="0">
            <a:noAutofit/>
          </a:bodyPr>
          <a:lstStyle/>
          <a:p>
            <a:pPr marL="0" lvl="0" indent="0" algn="ctr" defTabSz="1066800">
              <a:lnSpc>
                <a:spcPct val="90000"/>
              </a:lnSpc>
              <a:spcBef>
                <a:spcPct val="0"/>
              </a:spcBef>
              <a:spcAft>
                <a:spcPct val="35000"/>
              </a:spcAft>
              <a:buNone/>
            </a:pPr>
            <a:r>
              <a:rPr lang="en-US" sz="2400" kern="1200" dirty="0"/>
              <a:t>eCRF data reviews</a:t>
            </a:r>
          </a:p>
        </p:txBody>
      </p:sp>
      <p:sp>
        <p:nvSpPr>
          <p:cNvPr id="6" name="Freeform: Shape 5">
            <a:extLst>
              <a:ext uri="{FF2B5EF4-FFF2-40B4-BE49-F238E27FC236}">
                <a16:creationId xmlns:a16="http://schemas.microsoft.com/office/drawing/2014/main" id="{6030ECE1-6AFE-4F7E-BDD3-954CD0B10FFA}"/>
              </a:ext>
            </a:extLst>
          </p:cNvPr>
          <p:cNvSpPr/>
          <p:nvPr/>
        </p:nvSpPr>
        <p:spPr>
          <a:xfrm>
            <a:off x="202658" y="3725717"/>
            <a:ext cx="2486936" cy="1209304"/>
          </a:xfrm>
          <a:custGeom>
            <a:avLst/>
            <a:gdLst>
              <a:gd name="connsiteX0" fmla="*/ 0 w 2486936"/>
              <a:gd name="connsiteY0" fmla="*/ 0 h 1209304"/>
              <a:gd name="connsiteX1" fmla="*/ 2486936 w 2486936"/>
              <a:gd name="connsiteY1" fmla="*/ 0 h 1209304"/>
              <a:gd name="connsiteX2" fmla="*/ 2486936 w 2486936"/>
              <a:gd name="connsiteY2" fmla="*/ 1209304 h 1209304"/>
              <a:gd name="connsiteX3" fmla="*/ 0 w 2486936"/>
              <a:gd name="connsiteY3" fmla="*/ 1209304 h 1209304"/>
              <a:gd name="connsiteX4" fmla="*/ 0 w 2486936"/>
              <a:gd name="connsiteY4" fmla="*/ 0 h 1209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6936" h="1209304">
                <a:moveTo>
                  <a:pt x="0" y="0"/>
                </a:moveTo>
                <a:lnTo>
                  <a:pt x="2486936" y="0"/>
                </a:lnTo>
                <a:lnTo>
                  <a:pt x="2486936" y="1209304"/>
                </a:lnTo>
                <a:lnTo>
                  <a:pt x="0" y="120930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600" kern="1200" dirty="0"/>
              <a:t>ICF and enrollment data checks</a:t>
            </a:r>
          </a:p>
          <a:p>
            <a:pPr marL="114300" lvl="1" indent="-114300" algn="l" defTabSz="577850">
              <a:lnSpc>
                <a:spcPct val="90000"/>
              </a:lnSpc>
              <a:spcBef>
                <a:spcPct val="0"/>
              </a:spcBef>
              <a:spcAft>
                <a:spcPct val="15000"/>
              </a:spcAft>
              <a:buChar char="•"/>
            </a:pPr>
            <a:r>
              <a:rPr lang="en-US" sz="1600" kern="1200" dirty="0"/>
              <a:t>Logic checks on all eCRFs</a:t>
            </a:r>
          </a:p>
          <a:p>
            <a:pPr marL="114300" lvl="1" indent="-114300" algn="l" defTabSz="577850">
              <a:lnSpc>
                <a:spcPct val="90000"/>
              </a:lnSpc>
              <a:spcBef>
                <a:spcPct val="0"/>
              </a:spcBef>
              <a:spcAft>
                <a:spcPct val="15000"/>
              </a:spcAft>
              <a:buChar char="•"/>
            </a:pPr>
            <a:r>
              <a:rPr lang="en-US" sz="1600" kern="1200" dirty="0"/>
              <a:t>Protocol deviations </a:t>
            </a:r>
          </a:p>
        </p:txBody>
      </p:sp>
      <p:sp>
        <p:nvSpPr>
          <p:cNvPr id="7" name="Freeform: Shape 6">
            <a:extLst>
              <a:ext uri="{FF2B5EF4-FFF2-40B4-BE49-F238E27FC236}">
                <a16:creationId xmlns:a16="http://schemas.microsoft.com/office/drawing/2014/main" id="{D9F03C19-2FD9-4164-B778-FF969B66CB9C}"/>
              </a:ext>
            </a:extLst>
          </p:cNvPr>
          <p:cNvSpPr/>
          <p:nvPr/>
        </p:nvSpPr>
        <p:spPr>
          <a:xfrm>
            <a:off x="3095329" y="2404410"/>
            <a:ext cx="3276896" cy="1216151"/>
          </a:xfrm>
          <a:custGeom>
            <a:avLst/>
            <a:gdLst>
              <a:gd name="connsiteX0" fmla="*/ 0 w 3108671"/>
              <a:gd name="connsiteY0" fmla="*/ 0 h 1216151"/>
              <a:gd name="connsiteX1" fmla="*/ 2500596 w 3108671"/>
              <a:gd name="connsiteY1" fmla="*/ 0 h 1216151"/>
              <a:gd name="connsiteX2" fmla="*/ 3108671 w 3108671"/>
              <a:gd name="connsiteY2" fmla="*/ 608076 h 1216151"/>
              <a:gd name="connsiteX3" fmla="*/ 2500596 w 3108671"/>
              <a:gd name="connsiteY3" fmla="*/ 1216151 h 1216151"/>
              <a:gd name="connsiteX4" fmla="*/ 0 w 3108671"/>
              <a:gd name="connsiteY4" fmla="*/ 1216151 h 1216151"/>
              <a:gd name="connsiteX5" fmla="*/ 608076 w 3108671"/>
              <a:gd name="connsiteY5" fmla="*/ 608076 h 1216151"/>
              <a:gd name="connsiteX6" fmla="*/ 0 w 3108671"/>
              <a:gd name="connsiteY6" fmla="*/ 0 h 1216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8671" h="1216151">
                <a:moveTo>
                  <a:pt x="0" y="0"/>
                </a:moveTo>
                <a:lnTo>
                  <a:pt x="2500596" y="0"/>
                </a:lnTo>
                <a:lnTo>
                  <a:pt x="3108671" y="608076"/>
                </a:lnTo>
                <a:lnTo>
                  <a:pt x="2500596" y="1216151"/>
                </a:lnTo>
                <a:lnTo>
                  <a:pt x="0" y="1216151"/>
                </a:lnTo>
                <a:lnTo>
                  <a:pt x="608076" y="608076"/>
                </a:lnTo>
                <a:lnTo>
                  <a:pt x="0" y="0"/>
                </a:lnTo>
                <a:close/>
              </a:path>
            </a:pathLst>
          </a:custGeom>
        </p:spPr>
        <p:style>
          <a:lnRef idx="2">
            <a:schemeClr val="lt1">
              <a:hueOff val="0"/>
              <a:satOff val="0"/>
              <a:lumOff val="0"/>
              <a:alphaOff val="0"/>
            </a:schemeClr>
          </a:lnRef>
          <a:fillRef idx="1">
            <a:schemeClr val="accent3">
              <a:hueOff val="5321944"/>
              <a:satOff val="-177"/>
              <a:lumOff val="-8824"/>
              <a:alphaOff val="0"/>
            </a:schemeClr>
          </a:fillRef>
          <a:effectRef idx="0">
            <a:schemeClr val="accent3">
              <a:hueOff val="5321944"/>
              <a:satOff val="-177"/>
              <a:lumOff val="-8824"/>
              <a:alphaOff val="0"/>
            </a:schemeClr>
          </a:effectRef>
          <a:fontRef idx="minor">
            <a:schemeClr val="lt1"/>
          </a:fontRef>
        </p:style>
        <p:txBody>
          <a:bodyPr spcFirstLastPara="0" vert="horz" wrap="square" lIns="704088" tIns="32004" rIns="640079" bIns="32004" numCol="1" spcCol="1270" anchor="ctr" anchorCtr="0">
            <a:noAutofit/>
          </a:bodyPr>
          <a:lstStyle/>
          <a:p>
            <a:pPr marL="0" lvl="0" indent="0" algn="ctr" defTabSz="1066800">
              <a:lnSpc>
                <a:spcPct val="90000"/>
              </a:lnSpc>
              <a:spcBef>
                <a:spcPct val="0"/>
              </a:spcBef>
              <a:spcAft>
                <a:spcPct val="35000"/>
              </a:spcAft>
              <a:buNone/>
            </a:pPr>
            <a:r>
              <a:rPr lang="en-US" sz="2400" kern="1200" dirty="0"/>
              <a:t>Protocol Registration reviews</a:t>
            </a:r>
          </a:p>
        </p:txBody>
      </p:sp>
      <p:sp>
        <p:nvSpPr>
          <p:cNvPr id="8" name="Freeform: Shape 7">
            <a:extLst>
              <a:ext uri="{FF2B5EF4-FFF2-40B4-BE49-F238E27FC236}">
                <a16:creationId xmlns:a16="http://schemas.microsoft.com/office/drawing/2014/main" id="{CC6DD394-5587-45E9-966F-F3602C3EBEBE}"/>
              </a:ext>
            </a:extLst>
          </p:cNvPr>
          <p:cNvSpPr/>
          <p:nvPr/>
        </p:nvSpPr>
        <p:spPr>
          <a:xfrm>
            <a:off x="3095329" y="3725717"/>
            <a:ext cx="2486936" cy="1209304"/>
          </a:xfrm>
          <a:custGeom>
            <a:avLst/>
            <a:gdLst>
              <a:gd name="connsiteX0" fmla="*/ 0 w 2486936"/>
              <a:gd name="connsiteY0" fmla="*/ 0 h 1209304"/>
              <a:gd name="connsiteX1" fmla="*/ 2486936 w 2486936"/>
              <a:gd name="connsiteY1" fmla="*/ 0 h 1209304"/>
              <a:gd name="connsiteX2" fmla="*/ 2486936 w 2486936"/>
              <a:gd name="connsiteY2" fmla="*/ 1209304 h 1209304"/>
              <a:gd name="connsiteX3" fmla="*/ 0 w 2486936"/>
              <a:gd name="connsiteY3" fmla="*/ 1209304 h 1209304"/>
              <a:gd name="connsiteX4" fmla="*/ 0 w 2486936"/>
              <a:gd name="connsiteY4" fmla="*/ 0 h 1209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6936" h="1209304">
                <a:moveTo>
                  <a:pt x="0" y="0"/>
                </a:moveTo>
                <a:lnTo>
                  <a:pt x="2486936" y="0"/>
                </a:lnTo>
                <a:lnTo>
                  <a:pt x="2486936" y="1209304"/>
                </a:lnTo>
                <a:lnTo>
                  <a:pt x="0" y="120930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600" kern="1200" dirty="0"/>
              <a:t>Submission/approval of protocol documents to IRBs</a:t>
            </a:r>
          </a:p>
        </p:txBody>
      </p:sp>
      <p:sp>
        <p:nvSpPr>
          <p:cNvPr id="9" name="Freeform: Shape 8">
            <a:extLst>
              <a:ext uri="{FF2B5EF4-FFF2-40B4-BE49-F238E27FC236}">
                <a16:creationId xmlns:a16="http://schemas.microsoft.com/office/drawing/2014/main" id="{424E0A3D-FCA6-45A0-B6F5-C7CC2F8303C8}"/>
              </a:ext>
            </a:extLst>
          </p:cNvPr>
          <p:cNvSpPr/>
          <p:nvPr/>
        </p:nvSpPr>
        <p:spPr>
          <a:xfrm>
            <a:off x="5988000" y="2404410"/>
            <a:ext cx="3108671" cy="1216151"/>
          </a:xfrm>
          <a:custGeom>
            <a:avLst/>
            <a:gdLst>
              <a:gd name="connsiteX0" fmla="*/ 0 w 3108671"/>
              <a:gd name="connsiteY0" fmla="*/ 0 h 1216151"/>
              <a:gd name="connsiteX1" fmla="*/ 2500596 w 3108671"/>
              <a:gd name="connsiteY1" fmla="*/ 0 h 1216151"/>
              <a:gd name="connsiteX2" fmla="*/ 3108671 w 3108671"/>
              <a:gd name="connsiteY2" fmla="*/ 608076 h 1216151"/>
              <a:gd name="connsiteX3" fmla="*/ 2500596 w 3108671"/>
              <a:gd name="connsiteY3" fmla="*/ 1216151 h 1216151"/>
              <a:gd name="connsiteX4" fmla="*/ 0 w 3108671"/>
              <a:gd name="connsiteY4" fmla="*/ 1216151 h 1216151"/>
              <a:gd name="connsiteX5" fmla="*/ 608076 w 3108671"/>
              <a:gd name="connsiteY5" fmla="*/ 608076 h 1216151"/>
              <a:gd name="connsiteX6" fmla="*/ 0 w 3108671"/>
              <a:gd name="connsiteY6" fmla="*/ 0 h 1216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8671" h="1216151">
                <a:moveTo>
                  <a:pt x="0" y="0"/>
                </a:moveTo>
                <a:lnTo>
                  <a:pt x="2500596" y="0"/>
                </a:lnTo>
                <a:lnTo>
                  <a:pt x="3108671" y="608076"/>
                </a:lnTo>
                <a:lnTo>
                  <a:pt x="2500596" y="1216151"/>
                </a:lnTo>
                <a:lnTo>
                  <a:pt x="0" y="1216151"/>
                </a:lnTo>
                <a:lnTo>
                  <a:pt x="608076" y="608076"/>
                </a:lnTo>
                <a:lnTo>
                  <a:pt x="0" y="0"/>
                </a:lnTo>
                <a:close/>
              </a:path>
            </a:pathLst>
          </a:custGeom>
        </p:spPr>
        <p:style>
          <a:lnRef idx="2">
            <a:schemeClr val="lt1">
              <a:hueOff val="0"/>
              <a:satOff val="0"/>
              <a:lumOff val="0"/>
              <a:alphaOff val="0"/>
            </a:schemeClr>
          </a:lnRef>
          <a:fillRef idx="1">
            <a:schemeClr val="accent3">
              <a:hueOff val="10643887"/>
              <a:satOff val="-354"/>
              <a:lumOff val="-17648"/>
              <a:alphaOff val="0"/>
            </a:schemeClr>
          </a:fillRef>
          <a:effectRef idx="0">
            <a:schemeClr val="accent3">
              <a:hueOff val="10643887"/>
              <a:satOff val="-354"/>
              <a:lumOff val="-17648"/>
              <a:alphaOff val="0"/>
            </a:schemeClr>
          </a:effectRef>
          <a:fontRef idx="minor">
            <a:schemeClr val="lt1"/>
          </a:fontRef>
        </p:style>
        <p:txBody>
          <a:bodyPr spcFirstLastPara="0" vert="horz" wrap="square" lIns="704088" tIns="32004" rIns="640079" bIns="32004" numCol="1" spcCol="1270" anchor="ctr" anchorCtr="0">
            <a:noAutofit/>
          </a:bodyPr>
          <a:lstStyle/>
          <a:p>
            <a:pPr marL="0" lvl="0" indent="0" algn="ctr" defTabSz="1066800">
              <a:lnSpc>
                <a:spcPct val="90000"/>
              </a:lnSpc>
              <a:spcBef>
                <a:spcPct val="0"/>
              </a:spcBef>
              <a:spcAft>
                <a:spcPct val="35000"/>
              </a:spcAft>
              <a:buNone/>
            </a:pPr>
            <a:r>
              <a:rPr lang="en-US" sz="2400" kern="1200" dirty="0"/>
              <a:t>Study Product reviews</a:t>
            </a:r>
          </a:p>
        </p:txBody>
      </p:sp>
      <p:sp>
        <p:nvSpPr>
          <p:cNvPr id="10" name="Freeform: Shape 9">
            <a:extLst>
              <a:ext uri="{FF2B5EF4-FFF2-40B4-BE49-F238E27FC236}">
                <a16:creationId xmlns:a16="http://schemas.microsoft.com/office/drawing/2014/main" id="{42D97A4C-736F-45EE-B20C-41F6AB9F4B11}"/>
              </a:ext>
            </a:extLst>
          </p:cNvPr>
          <p:cNvSpPr/>
          <p:nvPr/>
        </p:nvSpPr>
        <p:spPr>
          <a:xfrm>
            <a:off x="5988000" y="3725717"/>
            <a:ext cx="2486936" cy="1209304"/>
          </a:xfrm>
          <a:custGeom>
            <a:avLst/>
            <a:gdLst>
              <a:gd name="connsiteX0" fmla="*/ 0 w 2486936"/>
              <a:gd name="connsiteY0" fmla="*/ 0 h 1209304"/>
              <a:gd name="connsiteX1" fmla="*/ 2486936 w 2486936"/>
              <a:gd name="connsiteY1" fmla="*/ 0 h 1209304"/>
              <a:gd name="connsiteX2" fmla="*/ 2486936 w 2486936"/>
              <a:gd name="connsiteY2" fmla="*/ 1209304 h 1209304"/>
              <a:gd name="connsiteX3" fmla="*/ 0 w 2486936"/>
              <a:gd name="connsiteY3" fmla="*/ 1209304 h 1209304"/>
              <a:gd name="connsiteX4" fmla="*/ 0 w 2486936"/>
              <a:gd name="connsiteY4" fmla="*/ 0 h 1209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6936" h="1209304">
                <a:moveTo>
                  <a:pt x="0" y="0"/>
                </a:moveTo>
                <a:lnTo>
                  <a:pt x="2486936" y="0"/>
                </a:lnTo>
                <a:lnTo>
                  <a:pt x="2486936" y="1209304"/>
                </a:lnTo>
                <a:lnTo>
                  <a:pt x="0" y="120930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600" kern="1200" dirty="0"/>
              <a:t>Storage requirements/  conditions</a:t>
            </a:r>
          </a:p>
        </p:txBody>
      </p:sp>
      <p:sp>
        <p:nvSpPr>
          <p:cNvPr id="11" name="Freeform: Shape 10">
            <a:extLst>
              <a:ext uri="{FF2B5EF4-FFF2-40B4-BE49-F238E27FC236}">
                <a16:creationId xmlns:a16="http://schemas.microsoft.com/office/drawing/2014/main" id="{FB677806-604D-41DB-91AA-35A12711104A}"/>
              </a:ext>
            </a:extLst>
          </p:cNvPr>
          <p:cNvSpPr/>
          <p:nvPr/>
        </p:nvSpPr>
        <p:spPr>
          <a:xfrm>
            <a:off x="8880671" y="2405298"/>
            <a:ext cx="3108671" cy="1212599"/>
          </a:xfrm>
          <a:custGeom>
            <a:avLst/>
            <a:gdLst>
              <a:gd name="connsiteX0" fmla="*/ 0 w 3108671"/>
              <a:gd name="connsiteY0" fmla="*/ 0 h 1212599"/>
              <a:gd name="connsiteX1" fmla="*/ 2502372 w 3108671"/>
              <a:gd name="connsiteY1" fmla="*/ 0 h 1212599"/>
              <a:gd name="connsiteX2" fmla="*/ 3108671 w 3108671"/>
              <a:gd name="connsiteY2" fmla="*/ 606300 h 1212599"/>
              <a:gd name="connsiteX3" fmla="*/ 2502372 w 3108671"/>
              <a:gd name="connsiteY3" fmla="*/ 1212599 h 1212599"/>
              <a:gd name="connsiteX4" fmla="*/ 0 w 3108671"/>
              <a:gd name="connsiteY4" fmla="*/ 1212599 h 1212599"/>
              <a:gd name="connsiteX5" fmla="*/ 606300 w 3108671"/>
              <a:gd name="connsiteY5" fmla="*/ 606300 h 1212599"/>
              <a:gd name="connsiteX6" fmla="*/ 0 w 3108671"/>
              <a:gd name="connsiteY6" fmla="*/ 0 h 12125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08671" h="1212599">
                <a:moveTo>
                  <a:pt x="0" y="0"/>
                </a:moveTo>
                <a:lnTo>
                  <a:pt x="2502372" y="0"/>
                </a:lnTo>
                <a:lnTo>
                  <a:pt x="3108671" y="606300"/>
                </a:lnTo>
                <a:lnTo>
                  <a:pt x="2502372" y="1212599"/>
                </a:lnTo>
                <a:lnTo>
                  <a:pt x="0" y="1212599"/>
                </a:lnTo>
                <a:lnTo>
                  <a:pt x="606300" y="606300"/>
                </a:lnTo>
                <a:lnTo>
                  <a:pt x="0" y="0"/>
                </a:lnTo>
                <a:close/>
              </a:path>
            </a:pathLst>
          </a:custGeom>
        </p:spPr>
        <p:style>
          <a:lnRef idx="2">
            <a:schemeClr val="lt1">
              <a:hueOff val="0"/>
              <a:satOff val="0"/>
              <a:lumOff val="0"/>
              <a:alphaOff val="0"/>
            </a:schemeClr>
          </a:lnRef>
          <a:fillRef idx="1">
            <a:schemeClr val="accent3">
              <a:hueOff val="15965830"/>
              <a:satOff val="-531"/>
              <a:lumOff val="-26472"/>
              <a:alphaOff val="0"/>
            </a:schemeClr>
          </a:fillRef>
          <a:effectRef idx="0">
            <a:schemeClr val="accent3">
              <a:hueOff val="15965830"/>
              <a:satOff val="-531"/>
              <a:lumOff val="-26472"/>
              <a:alphaOff val="0"/>
            </a:schemeClr>
          </a:effectRef>
          <a:fontRef idx="minor">
            <a:schemeClr val="lt1"/>
          </a:fontRef>
        </p:style>
        <p:txBody>
          <a:bodyPr spcFirstLastPara="0" vert="horz" wrap="square" lIns="702312" tIns="32004" rIns="638303" bIns="32004" numCol="1" spcCol="1270" anchor="ctr" anchorCtr="0">
            <a:noAutofit/>
          </a:bodyPr>
          <a:lstStyle/>
          <a:p>
            <a:pPr marL="0" lvl="0" indent="0" algn="ctr" defTabSz="1066800">
              <a:lnSpc>
                <a:spcPct val="90000"/>
              </a:lnSpc>
              <a:spcBef>
                <a:spcPct val="0"/>
              </a:spcBef>
              <a:spcAft>
                <a:spcPct val="35000"/>
              </a:spcAft>
              <a:buNone/>
            </a:pPr>
            <a:r>
              <a:rPr lang="en-US" sz="2400" kern="1200" dirty="0"/>
              <a:t>Essential document reviews</a:t>
            </a:r>
          </a:p>
        </p:txBody>
      </p:sp>
      <p:sp>
        <p:nvSpPr>
          <p:cNvPr id="12" name="Freeform: Shape 11">
            <a:extLst>
              <a:ext uri="{FF2B5EF4-FFF2-40B4-BE49-F238E27FC236}">
                <a16:creationId xmlns:a16="http://schemas.microsoft.com/office/drawing/2014/main" id="{4FFB5ED7-675B-470F-8CF4-BD4ED0746AF7}"/>
              </a:ext>
            </a:extLst>
          </p:cNvPr>
          <p:cNvSpPr/>
          <p:nvPr/>
        </p:nvSpPr>
        <p:spPr>
          <a:xfrm>
            <a:off x="8880671" y="3724829"/>
            <a:ext cx="2486936" cy="1209304"/>
          </a:xfrm>
          <a:custGeom>
            <a:avLst/>
            <a:gdLst>
              <a:gd name="connsiteX0" fmla="*/ 0 w 2486936"/>
              <a:gd name="connsiteY0" fmla="*/ 0 h 1209304"/>
              <a:gd name="connsiteX1" fmla="*/ 2486936 w 2486936"/>
              <a:gd name="connsiteY1" fmla="*/ 0 h 1209304"/>
              <a:gd name="connsiteX2" fmla="*/ 2486936 w 2486936"/>
              <a:gd name="connsiteY2" fmla="*/ 1209304 h 1209304"/>
              <a:gd name="connsiteX3" fmla="*/ 0 w 2486936"/>
              <a:gd name="connsiteY3" fmla="*/ 1209304 h 1209304"/>
              <a:gd name="connsiteX4" fmla="*/ 0 w 2486936"/>
              <a:gd name="connsiteY4" fmla="*/ 0 h 1209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6936" h="1209304">
                <a:moveTo>
                  <a:pt x="0" y="0"/>
                </a:moveTo>
                <a:lnTo>
                  <a:pt x="2486936" y="0"/>
                </a:lnTo>
                <a:lnTo>
                  <a:pt x="2486936" y="1209304"/>
                </a:lnTo>
                <a:lnTo>
                  <a:pt x="0" y="120930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114300" lvl="1" indent="-114300" algn="l" defTabSz="577850">
              <a:lnSpc>
                <a:spcPct val="90000"/>
              </a:lnSpc>
              <a:spcBef>
                <a:spcPct val="0"/>
              </a:spcBef>
              <a:spcAft>
                <a:spcPct val="15000"/>
              </a:spcAft>
              <a:buChar char="•"/>
            </a:pPr>
            <a:r>
              <a:rPr lang="en-US" sz="1600" kern="1200" dirty="0"/>
              <a:t>New staff – delegations, trainings, CVs, licenses, etc</a:t>
            </a:r>
          </a:p>
          <a:p>
            <a:pPr marL="114300" lvl="1" indent="-114300" algn="l" defTabSz="577850">
              <a:lnSpc>
                <a:spcPct val="90000"/>
              </a:lnSpc>
              <a:spcBef>
                <a:spcPct val="0"/>
              </a:spcBef>
              <a:spcAft>
                <a:spcPct val="15000"/>
              </a:spcAft>
              <a:buChar char="•"/>
            </a:pPr>
            <a:r>
              <a:rPr lang="en-US" sz="1600" kern="1200" dirty="0"/>
              <a:t>Logs</a:t>
            </a:r>
          </a:p>
          <a:p>
            <a:pPr marL="228600" lvl="2" indent="-114300" algn="l" defTabSz="577850">
              <a:lnSpc>
                <a:spcPct val="90000"/>
              </a:lnSpc>
              <a:spcBef>
                <a:spcPct val="0"/>
              </a:spcBef>
              <a:spcAft>
                <a:spcPct val="15000"/>
              </a:spcAft>
              <a:buChar char="•"/>
            </a:pPr>
            <a:r>
              <a:rPr lang="en-US" sz="1600" kern="1200" dirty="0"/>
              <a:t>Delegation</a:t>
            </a:r>
          </a:p>
          <a:p>
            <a:pPr marL="228600" lvl="2" indent="-114300" algn="l" defTabSz="577850">
              <a:lnSpc>
                <a:spcPct val="90000"/>
              </a:lnSpc>
              <a:spcBef>
                <a:spcPct val="0"/>
              </a:spcBef>
              <a:spcAft>
                <a:spcPct val="15000"/>
              </a:spcAft>
              <a:buChar char="•"/>
            </a:pPr>
            <a:r>
              <a:rPr lang="en-US" sz="1600" kern="1200" dirty="0"/>
              <a:t>Training</a:t>
            </a:r>
          </a:p>
          <a:p>
            <a:pPr marL="228600" lvl="2" indent="-114300" algn="l" defTabSz="577850">
              <a:lnSpc>
                <a:spcPct val="90000"/>
              </a:lnSpc>
              <a:spcBef>
                <a:spcPct val="0"/>
              </a:spcBef>
              <a:spcAft>
                <a:spcPct val="15000"/>
              </a:spcAft>
              <a:buChar char="•"/>
            </a:pPr>
            <a:r>
              <a:rPr lang="en-US" sz="1600" kern="1200" dirty="0"/>
              <a:t>ICF/Screening/Enrollment</a:t>
            </a:r>
          </a:p>
        </p:txBody>
      </p:sp>
      <p:sp>
        <p:nvSpPr>
          <p:cNvPr id="13" name="Content Placeholder 2">
            <a:extLst>
              <a:ext uri="{FF2B5EF4-FFF2-40B4-BE49-F238E27FC236}">
                <a16:creationId xmlns:a16="http://schemas.microsoft.com/office/drawing/2014/main" id="{106C16B3-B5F1-401A-B2E3-2B8D057B67E4}"/>
              </a:ext>
            </a:extLst>
          </p:cNvPr>
          <p:cNvSpPr>
            <a:spLocks noGrp="1"/>
          </p:cNvSpPr>
          <p:nvPr>
            <p:ph sz="quarter" idx="13"/>
          </p:nvPr>
        </p:nvSpPr>
        <p:spPr>
          <a:xfrm>
            <a:off x="609600" y="1385455"/>
            <a:ext cx="10972800" cy="970264"/>
          </a:xfrm>
        </p:spPr>
        <p:txBody>
          <a:bodyPr/>
          <a:lstStyle/>
          <a:p>
            <a:pPr marL="0" indent="0" algn="ctr">
              <a:buNone/>
            </a:pPr>
            <a:r>
              <a:rPr lang="en-US" sz="2400" dirty="0"/>
              <a:t>Once the calls have been scheduled, </a:t>
            </a:r>
          </a:p>
          <a:p>
            <a:pPr marL="0" indent="0" algn="ctr">
              <a:buNone/>
            </a:pPr>
            <a:r>
              <a:rPr lang="en-US" sz="2400" dirty="0"/>
              <a:t>the monitor will begin</a:t>
            </a:r>
          </a:p>
          <a:p>
            <a:pPr lvl="1"/>
            <a:endParaRPr lang="en-US" dirty="0"/>
          </a:p>
        </p:txBody>
      </p:sp>
    </p:spTree>
    <p:custDataLst>
      <p:tags r:id="rId1"/>
    </p:custDataLst>
    <p:extLst>
      <p:ext uri="{BB962C8B-B14F-4D97-AF65-F5344CB8AC3E}">
        <p14:creationId xmlns:p14="http://schemas.microsoft.com/office/powerpoint/2010/main" val="216010011"/>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46FDC9E-E7FD-46B8-8F10-E79348BB77CF}"/>
              </a:ext>
            </a:extLst>
          </p:cNvPr>
          <p:cNvSpPr>
            <a:spLocks noGrp="1"/>
          </p:cNvSpPr>
          <p:nvPr>
            <p:ph type="sldNum" sz="quarter" idx="12"/>
          </p:nvPr>
        </p:nvSpPr>
        <p:spPr/>
        <p:txBody>
          <a:bodyPr/>
          <a:lstStyle/>
          <a:p>
            <a:fld id="{5821A57F-3C0D-4C99-BD6F-D35E74D4C9E6}" type="slidenum">
              <a:rPr lang="en-US" smtClean="0"/>
              <a:pPr/>
              <a:t>11</a:t>
            </a:fld>
            <a:endParaRPr lang="en-US"/>
          </a:p>
        </p:txBody>
      </p:sp>
      <p:sp>
        <p:nvSpPr>
          <p:cNvPr id="4" name="Title 3">
            <a:extLst>
              <a:ext uri="{FF2B5EF4-FFF2-40B4-BE49-F238E27FC236}">
                <a16:creationId xmlns:a16="http://schemas.microsoft.com/office/drawing/2014/main" id="{585B1147-7FA3-4829-A9B5-3EF51ABF077E}"/>
              </a:ext>
            </a:extLst>
          </p:cNvPr>
          <p:cNvSpPr>
            <a:spLocks noGrp="1"/>
          </p:cNvSpPr>
          <p:nvPr>
            <p:ph type="title"/>
          </p:nvPr>
        </p:nvSpPr>
        <p:spPr>
          <a:xfrm>
            <a:off x="616901" y="280908"/>
            <a:ext cx="10972799" cy="789172"/>
          </a:xfrm>
        </p:spPr>
        <p:txBody>
          <a:bodyPr/>
          <a:lstStyle/>
          <a:p>
            <a:r>
              <a:rPr lang="en-US" dirty="0"/>
              <a:t>The </a:t>
            </a:r>
            <a:r>
              <a:rPr lang="en-US"/>
              <a:t>Remote Monitoring Call</a:t>
            </a:r>
            <a:endParaRPr lang="en-US" dirty="0"/>
          </a:p>
        </p:txBody>
      </p:sp>
      <p:sp>
        <p:nvSpPr>
          <p:cNvPr id="5" name="Freeform: Shape 4">
            <a:extLst>
              <a:ext uri="{FF2B5EF4-FFF2-40B4-BE49-F238E27FC236}">
                <a16:creationId xmlns:a16="http://schemas.microsoft.com/office/drawing/2014/main" id="{56EE3E3F-E11C-472D-A179-24FD424E84F7}"/>
              </a:ext>
            </a:extLst>
          </p:cNvPr>
          <p:cNvSpPr/>
          <p:nvPr/>
        </p:nvSpPr>
        <p:spPr>
          <a:xfrm>
            <a:off x="611903" y="1141544"/>
            <a:ext cx="3584376" cy="4386407"/>
          </a:xfrm>
          <a:custGeom>
            <a:avLst/>
            <a:gdLst>
              <a:gd name="connsiteX0" fmla="*/ 0 w 3584376"/>
              <a:gd name="connsiteY0" fmla="*/ 358438 h 4386407"/>
              <a:gd name="connsiteX1" fmla="*/ 358438 w 3584376"/>
              <a:gd name="connsiteY1" fmla="*/ 0 h 4386407"/>
              <a:gd name="connsiteX2" fmla="*/ 3225938 w 3584376"/>
              <a:gd name="connsiteY2" fmla="*/ 0 h 4386407"/>
              <a:gd name="connsiteX3" fmla="*/ 3584376 w 3584376"/>
              <a:gd name="connsiteY3" fmla="*/ 358438 h 4386407"/>
              <a:gd name="connsiteX4" fmla="*/ 3584376 w 3584376"/>
              <a:gd name="connsiteY4" fmla="*/ 4027969 h 4386407"/>
              <a:gd name="connsiteX5" fmla="*/ 3225938 w 3584376"/>
              <a:gd name="connsiteY5" fmla="*/ 4386407 h 4386407"/>
              <a:gd name="connsiteX6" fmla="*/ 358438 w 3584376"/>
              <a:gd name="connsiteY6" fmla="*/ 4386407 h 4386407"/>
              <a:gd name="connsiteX7" fmla="*/ 0 w 3584376"/>
              <a:gd name="connsiteY7" fmla="*/ 4027969 h 4386407"/>
              <a:gd name="connsiteX8" fmla="*/ 0 w 3584376"/>
              <a:gd name="connsiteY8" fmla="*/ 358438 h 4386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84376" h="4386407">
                <a:moveTo>
                  <a:pt x="0" y="358438"/>
                </a:moveTo>
                <a:cubicBezTo>
                  <a:pt x="0" y="160478"/>
                  <a:pt x="160478" y="0"/>
                  <a:pt x="358438" y="0"/>
                </a:cubicBezTo>
                <a:lnTo>
                  <a:pt x="3225938" y="0"/>
                </a:lnTo>
                <a:cubicBezTo>
                  <a:pt x="3423898" y="0"/>
                  <a:pt x="3584376" y="160478"/>
                  <a:pt x="3584376" y="358438"/>
                </a:cubicBezTo>
                <a:lnTo>
                  <a:pt x="3584376" y="4027969"/>
                </a:lnTo>
                <a:cubicBezTo>
                  <a:pt x="3584376" y="4225929"/>
                  <a:pt x="3423898" y="4386407"/>
                  <a:pt x="3225938" y="4386407"/>
                </a:cubicBezTo>
                <a:lnTo>
                  <a:pt x="358438" y="4386407"/>
                </a:lnTo>
                <a:cubicBezTo>
                  <a:pt x="160478" y="4386407"/>
                  <a:pt x="0" y="4225929"/>
                  <a:pt x="0" y="4027969"/>
                </a:cubicBezTo>
                <a:lnTo>
                  <a:pt x="0" y="358438"/>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28016" tIns="1737360" rIns="128016" bIns="1005299" numCol="1" spcCol="1270" anchor="t" anchorCtr="1">
            <a:noAutofit/>
          </a:bodyPr>
          <a:lstStyle/>
          <a:p>
            <a:pPr marL="0" lvl="0" indent="0" algn="l" defTabSz="800100">
              <a:lnSpc>
                <a:spcPct val="90000"/>
              </a:lnSpc>
              <a:spcBef>
                <a:spcPct val="0"/>
              </a:spcBef>
              <a:spcAft>
                <a:spcPct val="35000"/>
              </a:spcAft>
              <a:buNone/>
            </a:pPr>
            <a:r>
              <a:rPr lang="en-US" sz="1800" kern="1200" dirty="0"/>
              <a:t>Site participants</a:t>
            </a:r>
          </a:p>
          <a:p>
            <a:pPr marL="114300" lvl="1" indent="-114300" algn="l" defTabSz="622300">
              <a:lnSpc>
                <a:spcPct val="90000"/>
              </a:lnSpc>
              <a:spcBef>
                <a:spcPct val="0"/>
              </a:spcBef>
              <a:spcAft>
                <a:spcPct val="15000"/>
              </a:spcAft>
              <a:buChar char="•"/>
            </a:pPr>
            <a:r>
              <a:rPr lang="en-US" sz="1400" kern="1200" dirty="0"/>
              <a:t>Dial in at designated time to number provided</a:t>
            </a:r>
          </a:p>
          <a:p>
            <a:pPr marL="114300" lvl="1" indent="-114300" algn="l" defTabSz="622300">
              <a:lnSpc>
                <a:spcPct val="90000"/>
              </a:lnSpc>
              <a:spcBef>
                <a:spcPct val="0"/>
              </a:spcBef>
              <a:spcAft>
                <a:spcPct val="15000"/>
              </a:spcAft>
              <a:buChar char="•"/>
            </a:pPr>
            <a:r>
              <a:rPr lang="en-US" sz="1400" kern="1200" dirty="0"/>
              <a:t>Attendance may vary by topic</a:t>
            </a:r>
          </a:p>
        </p:txBody>
      </p:sp>
      <p:sp>
        <p:nvSpPr>
          <p:cNvPr id="6" name="Oval 5" descr="Doctor">
            <a:extLst>
              <a:ext uri="{FF2B5EF4-FFF2-40B4-BE49-F238E27FC236}">
                <a16:creationId xmlns:a16="http://schemas.microsoft.com/office/drawing/2014/main" id="{F35A47CD-057B-4FD8-8439-7EE2A26F944E}"/>
              </a:ext>
            </a:extLst>
          </p:cNvPr>
          <p:cNvSpPr/>
          <p:nvPr/>
        </p:nvSpPr>
        <p:spPr>
          <a:xfrm>
            <a:off x="1764011" y="1404728"/>
            <a:ext cx="1280160" cy="1280160"/>
          </a:xfrm>
          <a:prstGeom prst="ellipse">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4">
              <a:tint val="50000"/>
              <a:hueOff val="0"/>
              <a:satOff val="0"/>
              <a:lumOff val="0"/>
              <a:alphaOff val="0"/>
            </a:schemeClr>
          </a:effectRef>
          <a:fontRef idx="minor">
            <a:schemeClr val="lt1">
              <a:hueOff val="0"/>
              <a:satOff val="0"/>
              <a:lumOff val="0"/>
              <a:alphaOff val="0"/>
            </a:schemeClr>
          </a:fontRef>
        </p:style>
      </p:sp>
      <p:sp>
        <p:nvSpPr>
          <p:cNvPr id="7" name="Freeform: Shape 6">
            <a:extLst>
              <a:ext uri="{FF2B5EF4-FFF2-40B4-BE49-F238E27FC236}">
                <a16:creationId xmlns:a16="http://schemas.microsoft.com/office/drawing/2014/main" id="{911DC2E5-D7C1-4AD1-A2C9-6CDABD1927C8}"/>
              </a:ext>
            </a:extLst>
          </p:cNvPr>
          <p:cNvSpPr/>
          <p:nvPr/>
        </p:nvSpPr>
        <p:spPr>
          <a:xfrm>
            <a:off x="4303811" y="1141544"/>
            <a:ext cx="3584376" cy="4386407"/>
          </a:xfrm>
          <a:custGeom>
            <a:avLst/>
            <a:gdLst>
              <a:gd name="connsiteX0" fmla="*/ 0 w 3584376"/>
              <a:gd name="connsiteY0" fmla="*/ 358438 h 4386407"/>
              <a:gd name="connsiteX1" fmla="*/ 358438 w 3584376"/>
              <a:gd name="connsiteY1" fmla="*/ 0 h 4386407"/>
              <a:gd name="connsiteX2" fmla="*/ 3225938 w 3584376"/>
              <a:gd name="connsiteY2" fmla="*/ 0 h 4386407"/>
              <a:gd name="connsiteX3" fmla="*/ 3584376 w 3584376"/>
              <a:gd name="connsiteY3" fmla="*/ 358438 h 4386407"/>
              <a:gd name="connsiteX4" fmla="*/ 3584376 w 3584376"/>
              <a:gd name="connsiteY4" fmla="*/ 4027969 h 4386407"/>
              <a:gd name="connsiteX5" fmla="*/ 3225938 w 3584376"/>
              <a:gd name="connsiteY5" fmla="*/ 4386407 h 4386407"/>
              <a:gd name="connsiteX6" fmla="*/ 358438 w 3584376"/>
              <a:gd name="connsiteY6" fmla="*/ 4386407 h 4386407"/>
              <a:gd name="connsiteX7" fmla="*/ 0 w 3584376"/>
              <a:gd name="connsiteY7" fmla="*/ 4027969 h 4386407"/>
              <a:gd name="connsiteX8" fmla="*/ 0 w 3584376"/>
              <a:gd name="connsiteY8" fmla="*/ 358438 h 4386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84376" h="4386407">
                <a:moveTo>
                  <a:pt x="0" y="358438"/>
                </a:moveTo>
                <a:cubicBezTo>
                  <a:pt x="0" y="160478"/>
                  <a:pt x="160478" y="0"/>
                  <a:pt x="358438" y="0"/>
                </a:cubicBezTo>
                <a:lnTo>
                  <a:pt x="3225938" y="0"/>
                </a:lnTo>
                <a:cubicBezTo>
                  <a:pt x="3423898" y="0"/>
                  <a:pt x="3584376" y="160478"/>
                  <a:pt x="3584376" y="358438"/>
                </a:cubicBezTo>
                <a:lnTo>
                  <a:pt x="3584376" y="4027969"/>
                </a:lnTo>
                <a:cubicBezTo>
                  <a:pt x="3584376" y="4225929"/>
                  <a:pt x="3423898" y="4386407"/>
                  <a:pt x="3225938" y="4386407"/>
                </a:cubicBezTo>
                <a:lnTo>
                  <a:pt x="358438" y="4386407"/>
                </a:lnTo>
                <a:cubicBezTo>
                  <a:pt x="160478" y="4386407"/>
                  <a:pt x="0" y="4225929"/>
                  <a:pt x="0" y="4027969"/>
                </a:cubicBezTo>
                <a:lnTo>
                  <a:pt x="0" y="358438"/>
                </a:lnTo>
                <a:close/>
              </a:path>
            </a:pathLst>
          </a:custGeom>
        </p:spPr>
        <p:style>
          <a:lnRef idx="2">
            <a:schemeClr val="lt1">
              <a:hueOff val="0"/>
              <a:satOff val="0"/>
              <a:lumOff val="0"/>
              <a:alphaOff val="0"/>
            </a:schemeClr>
          </a:lnRef>
          <a:fillRef idx="1">
            <a:schemeClr val="accent4">
              <a:hueOff val="-8240023"/>
              <a:satOff val="-35160"/>
              <a:lumOff val="18824"/>
              <a:alphaOff val="0"/>
            </a:schemeClr>
          </a:fillRef>
          <a:effectRef idx="0">
            <a:schemeClr val="accent4">
              <a:hueOff val="-8240023"/>
              <a:satOff val="-35160"/>
              <a:lumOff val="18824"/>
              <a:alphaOff val="0"/>
            </a:schemeClr>
          </a:effectRef>
          <a:fontRef idx="minor">
            <a:schemeClr val="lt1"/>
          </a:fontRef>
        </p:style>
        <p:txBody>
          <a:bodyPr spcFirstLastPara="0" vert="horz" wrap="square" lIns="128016" tIns="1737360" rIns="128016" bIns="1005299" numCol="1" spcCol="1270" anchor="t" anchorCtr="1">
            <a:noAutofit/>
          </a:bodyPr>
          <a:lstStyle/>
          <a:p>
            <a:pPr marL="0" lvl="0" indent="0" algn="l" defTabSz="800100">
              <a:lnSpc>
                <a:spcPct val="90000"/>
              </a:lnSpc>
              <a:spcBef>
                <a:spcPct val="0"/>
              </a:spcBef>
              <a:spcAft>
                <a:spcPct val="35000"/>
              </a:spcAft>
              <a:buNone/>
            </a:pPr>
            <a:r>
              <a:rPr lang="en-US" sz="1800" kern="1200" dirty="0"/>
              <a:t>Duration of Call</a:t>
            </a:r>
          </a:p>
          <a:p>
            <a:pPr marL="114300" lvl="1" indent="-114300" algn="l" defTabSz="622300">
              <a:lnSpc>
                <a:spcPct val="90000"/>
              </a:lnSpc>
              <a:spcBef>
                <a:spcPct val="0"/>
              </a:spcBef>
              <a:spcAft>
                <a:spcPct val="15000"/>
              </a:spcAft>
              <a:buChar char="•"/>
            </a:pPr>
            <a:r>
              <a:rPr lang="en-US" sz="1600" kern="1200" dirty="0"/>
              <a:t>1 ½ - 2 hours </a:t>
            </a:r>
          </a:p>
          <a:p>
            <a:pPr marL="114300" lvl="1" indent="-114300" algn="l" defTabSz="622300">
              <a:lnSpc>
                <a:spcPct val="90000"/>
              </a:lnSpc>
              <a:spcBef>
                <a:spcPct val="0"/>
              </a:spcBef>
              <a:spcAft>
                <a:spcPct val="15000"/>
              </a:spcAft>
              <a:buChar char="•"/>
            </a:pPr>
            <a:r>
              <a:rPr lang="en-US" sz="1600" kern="1200" dirty="0"/>
              <a:t>Vary</a:t>
            </a:r>
          </a:p>
          <a:p>
            <a:pPr marL="228600" lvl="2" indent="-114300" algn="l" defTabSz="622300">
              <a:lnSpc>
                <a:spcPct val="90000"/>
              </a:lnSpc>
              <a:spcBef>
                <a:spcPct val="0"/>
              </a:spcBef>
              <a:spcAft>
                <a:spcPct val="15000"/>
              </a:spcAft>
              <a:buChar char="•"/>
            </a:pPr>
            <a:r>
              <a:rPr lang="en-US" sz="1600" kern="1200" dirty="0"/>
              <a:t>Number of changes</a:t>
            </a:r>
          </a:p>
          <a:p>
            <a:pPr marL="228600" lvl="2" indent="-114300" algn="l" defTabSz="622300">
              <a:lnSpc>
                <a:spcPct val="90000"/>
              </a:lnSpc>
              <a:spcBef>
                <a:spcPct val="0"/>
              </a:spcBef>
              <a:spcAft>
                <a:spcPct val="15000"/>
              </a:spcAft>
              <a:buChar char="•"/>
            </a:pPr>
            <a:r>
              <a:rPr lang="en-US" sz="1600" kern="1200" dirty="0"/>
              <a:t>Protocol Registration documents</a:t>
            </a:r>
          </a:p>
          <a:p>
            <a:pPr marL="228600" lvl="2" indent="-114300" algn="l" defTabSz="622300">
              <a:lnSpc>
                <a:spcPct val="90000"/>
              </a:lnSpc>
              <a:spcBef>
                <a:spcPct val="0"/>
              </a:spcBef>
              <a:spcAft>
                <a:spcPct val="15000"/>
              </a:spcAft>
              <a:buChar char="•"/>
            </a:pPr>
            <a:r>
              <a:rPr lang="en-US" sz="1600" kern="1200" dirty="0"/>
              <a:t>Findings during pre-data review</a:t>
            </a:r>
          </a:p>
        </p:txBody>
      </p:sp>
      <p:sp>
        <p:nvSpPr>
          <p:cNvPr id="8" name="Oval 7" descr="Telephone">
            <a:extLst>
              <a:ext uri="{FF2B5EF4-FFF2-40B4-BE49-F238E27FC236}">
                <a16:creationId xmlns:a16="http://schemas.microsoft.com/office/drawing/2014/main" id="{F572F64F-D7B9-4492-8231-80DE97E0D34C}"/>
              </a:ext>
            </a:extLst>
          </p:cNvPr>
          <p:cNvSpPr/>
          <p:nvPr/>
        </p:nvSpPr>
        <p:spPr>
          <a:xfrm>
            <a:off x="5455919" y="1404728"/>
            <a:ext cx="1280160" cy="1280160"/>
          </a:xfrm>
          <a:prstGeom prst="ellipse">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a:blipFill>
        </p:spPr>
        <p:style>
          <a:lnRef idx="2">
            <a:schemeClr val="lt1">
              <a:hueOff val="0"/>
              <a:satOff val="0"/>
              <a:lumOff val="0"/>
              <a:alphaOff val="0"/>
            </a:schemeClr>
          </a:lnRef>
          <a:fillRef idx="1">
            <a:scrgbClr r="0" g="0" b="0"/>
          </a:fillRef>
          <a:effectRef idx="0">
            <a:schemeClr val="accent4">
              <a:tint val="50000"/>
              <a:hueOff val="-7911356"/>
              <a:satOff val="-4818"/>
              <a:lumOff val="4024"/>
              <a:alphaOff val="0"/>
            </a:schemeClr>
          </a:effectRef>
          <a:fontRef idx="minor">
            <a:schemeClr val="lt1">
              <a:hueOff val="0"/>
              <a:satOff val="0"/>
              <a:lumOff val="0"/>
              <a:alphaOff val="0"/>
            </a:schemeClr>
          </a:fontRef>
        </p:style>
      </p:sp>
      <p:sp>
        <p:nvSpPr>
          <p:cNvPr id="9" name="Freeform: Shape 8">
            <a:extLst>
              <a:ext uri="{FF2B5EF4-FFF2-40B4-BE49-F238E27FC236}">
                <a16:creationId xmlns:a16="http://schemas.microsoft.com/office/drawing/2014/main" id="{39F2F591-033C-425C-A402-2367ADEBA2C6}"/>
              </a:ext>
            </a:extLst>
          </p:cNvPr>
          <p:cNvSpPr/>
          <p:nvPr/>
        </p:nvSpPr>
        <p:spPr>
          <a:xfrm>
            <a:off x="7995719" y="1141544"/>
            <a:ext cx="3584376" cy="4386407"/>
          </a:xfrm>
          <a:custGeom>
            <a:avLst/>
            <a:gdLst>
              <a:gd name="connsiteX0" fmla="*/ 0 w 3584376"/>
              <a:gd name="connsiteY0" fmla="*/ 358438 h 4386407"/>
              <a:gd name="connsiteX1" fmla="*/ 358438 w 3584376"/>
              <a:gd name="connsiteY1" fmla="*/ 0 h 4386407"/>
              <a:gd name="connsiteX2" fmla="*/ 3225938 w 3584376"/>
              <a:gd name="connsiteY2" fmla="*/ 0 h 4386407"/>
              <a:gd name="connsiteX3" fmla="*/ 3584376 w 3584376"/>
              <a:gd name="connsiteY3" fmla="*/ 358438 h 4386407"/>
              <a:gd name="connsiteX4" fmla="*/ 3584376 w 3584376"/>
              <a:gd name="connsiteY4" fmla="*/ 4027969 h 4386407"/>
              <a:gd name="connsiteX5" fmla="*/ 3225938 w 3584376"/>
              <a:gd name="connsiteY5" fmla="*/ 4386407 h 4386407"/>
              <a:gd name="connsiteX6" fmla="*/ 358438 w 3584376"/>
              <a:gd name="connsiteY6" fmla="*/ 4386407 h 4386407"/>
              <a:gd name="connsiteX7" fmla="*/ 0 w 3584376"/>
              <a:gd name="connsiteY7" fmla="*/ 4027969 h 4386407"/>
              <a:gd name="connsiteX8" fmla="*/ 0 w 3584376"/>
              <a:gd name="connsiteY8" fmla="*/ 358438 h 4386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84376" h="4386407">
                <a:moveTo>
                  <a:pt x="0" y="358438"/>
                </a:moveTo>
                <a:cubicBezTo>
                  <a:pt x="0" y="160478"/>
                  <a:pt x="160478" y="0"/>
                  <a:pt x="358438" y="0"/>
                </a:cubicBezTo>
                <a:lnTo>
                  <a:pt x="3225938" y="0"/>
                </a:lnTo>
                <a:cubicBezTo>
                  <a:pt x="3423898" y="0"/>
                  <a:pt x="3584376" y="160478"/>
                  <a:pt x="3584376" y="358438"/>
                </a:cubicBezTo>
                <a:lnTo>
                  <a:pt x="3584376" y="4027969"/>
                </a:lnTo>
                <a:cubicBezTo>
                  <a:pt x="3584376" y="4225929"/>
                  <a:pt x="3423898" y="4386407"/>
                  <a:pt x="3225938" y="4386407"/>
                </a:cubicBezTo>
                <a:lnTo>
                  <a:pt x="358438" y="4386407"/>
                </a:lnTo>
                <a:cubicBezTo>
                  <a:pt x="160478" y="4386407"/>
                  <a:pt x="0" y="4225929"/>
                  <a:pt x="0" y="4027969"/>
                </a:cubicBezTo>
                <a:lnTo>
                  <a:pt x="0" y="358438"/>
                </a:lnTo>
                <a:close/>
              </a:path>
            </a:pathLst>
          </a:custGeom>
        </p:spPr>
        <p:style>
          <a:lnRef idx="2">
            <a:schemeClr val="lt1">
              <a:hueOff val="0"/>
              <a:satOff val="0"/>
              <a:lumOff val="0"/>
              <a:alphaOff val="0"/>
            </a:schemeClr>
          </a:lnRef>
          <a:fillRef idx="1">
            <a:schemeClr val="accent4">
              <a:hueOff val="-16480045"/>
              <a:satOff val="-70319"/>
              <a:lumOff val="37648"/>
              <a:alphaOff val="0"/>
            </a:schemeClr>
          </a:fillRef>
          <a:effectRef idx="0">
            <a:schemeClr val="accent4">
              <a:hueOff val="-16480045"/>
              <a:satOff val="-70319"/>
              <a:lumOff val="37648"/>
              <a:alphaOff val="0"/>
            </a:schemeClr>
          </a:effectRef>
          <a:fontRef idx="minor">
            <a:schemeClr val="lt1"/>
          </a:fontRef>
        </p:style>
        <p:txBody>
          <a:bodyPr spcFirstLastPara="0" vert="horz" wrap="square" lIns="128016" tIns="1737360" rIns="128016" bIns="1005299" numCol="1" spcCol="1270" anchor="t" anchorCtr="1">
            <a:noAutofit/>
          </a:bodyPr>
          <a:lstStyle/>
          <a:p>
            <a:pPr marL="0" lvl="0" indent="0" algn="l" defTabSz="800100">
              <a:lnSpc>
                <a:spcPct val="90000"/>
              </a:lnSpc>
              <a:spcBef>
                <a:spcPct val="0"/>
              </a:spcBef>
              <a:spcAft>
                <a:spcPct val="35000"/>
              </a:spcAft>
              <a:buNone/>
            </a:pPr>
            <a:r>
              <a:rPr lang="en-US" sz="1800" kern="1200" dirty="0"/>
              <a:t>Additional Questions</a:t>
            </a:r>
          </a:p>
          <a:p>
            <a:pPr marL="114300" lvl="1" indent="-114300" algn="l" defTabSz="622300">
              <a:lnSpc>
                <a:spcPct val="90000"/>
              </a:lnSpc>
              <a:spcBef>
                <a:spcPct val="0"/>
              </a:spcBef>
              <a:spcAft>
                <a:spcPct val="15000"/>
              </a:spcAft>
              <a:buChar char="•"/>
            </a:pPr>
            <a:r>
              <a:rPr lang="en-US" sz="1400" kern="1200" dirty="0"/>
              <a:t>Based on findings from pre-visit data review</a:t>
            </a:r>
          </a:p>
        </p:txBody>
      </p:sp>
      <p:sp>
        <p:nvSpPr>
          <p:cNvPr id="10" name="Oval 9" descr="Questions">
            <a:extLst>
              <a:ext uri="{FF2B5EF4-FFF2-40B4-BE49-F238E27FC236}">
                <a16:creationId xmlns:a16="http://schemas.microsoft.com/office/drawing/2014/main" id="{4D3A723F-DFF8-4B63-9517-A7D90EF09F0C}"/>
              </a:ext>
            </a:extLst>
          </p:cNvPr>
          <p:cNvSpPr/>
          <p:nvPr/>
        </p:nvSpPr>
        <p:spPr>
          <a:xfrm>
            <a:off x="9147827" y="1404728"/>
            <a:ext cx="1280160" cy="1280160"/>
          </a:xfrm>
          <a:prstGeom prst="ellipse">
            <a:avLst/>
          </a:prstGeom>
          <a: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a:blipFill>
          <a:ln>
            <a:solidFill>
              <a:schemeClr val="bg1"/>
            </a:solidFill>
          </a:ln>
        </p:spPr>
        <p:style>
          <a:lnRef idx="2">
            <a:schemeClr val="lt1">
              <a:hueOff val="0"/>
              <a:satOff val="0"/>
              <a:lumOff val="0"/>
              <a:alphaOff val="0"/>
            </a:schemeClr>
          </a:lnRef>
          <a:fillRef idx="1">
            <a:scrgbClr r="0" g="0" b="0"/>
          </a:fillRef>
          <a:effectRef idx="0">
            <a:schemeClr val="accent4">
              <a:tint val="50000"/>
              <a:hueOff val="-15822711"/>
              <a:satOff val="-9636"/>
              <a:lumOff val="8048"/>
              <a:alphaOff val="0"/>
            </a:schemeClr>
          </a:effectRef>
          <a:fontRef idx="minor">
            <a:schemeClr val="lt1">
              <a:hueOff val="0"/>
              <a:satOff val="0"/>
              <a:lumOff val="0"/>
              <a:alphaOff val="0"/>
            </a:schemeClr>
          </a:fontRef>
        </p:style>
        <p:txBody>
          <a:bodyPr/>
          <a:lstStyle/>
          <a:p>
            <a:endParaRPr lang="en-US" dirty="0"/>
          </a:p>
        </p:txBody>
      </p:sp>
      <p:grpSp>
        <p:nvGrpSpPr>
          <p:cNvPr id="11" name="Group 10">
            <a:extLst>
              <a:ext uri="{FF2B5EF4-FFF2-40B4-BE49-F238E27FC236}">
                <a16:creationId xmlns:a16="http://schemas.microsoft.com/office/drawing/2014/main" id="{C4C9A055-6D8D-4C2E-BCA6-53603B09DEE0}"/>
              </a:ext>
            </a:extLst>
          </p:cNvPr>
          <p:cNvGrpSpPr/>
          <p:nvPr/>
        </p:nvGrpSpPr>
        <p:grpSpPr>
          <a:xfrm>
            <a:off x="996186" y="5550124"/>
            <a:ext cx="10199629" cy="672604"/>
            <a:chOff x="1117601" y="5550124"/>
            <a:chExt cx="10199629" cy="672604"/>
          </a:xfrm>
        </p:grpSpPr>
        <p:sp>
          <p:nvSpPr>
            <p:cNvPr id="12" name="Arrow: Left-Right 11">
              <a:extLst>
                <a:ext uri="{FF2B5EF4-FFF2-40B4-BE49-F238E27FC236}">
                  <a16:creationId xmlns:a16="http://schemas.microsoft.com/office/drawing/2014/main" id="{70A164DD-BE15-4C61-A0DA-72D3A1B262A6}"/>
                </a:ext>
              </a:extLst>
            </p:cNvPr>
            <p:cNvSpPr/>
            <p:nvPr/>
          </p:nvSpPr>
          <p:spPr>
            <a:xfrm>
              <a:off x="1117601" y="5564767"/>
              <a:ext cx="10199629" cy="657961"/>
            </a:xfrm>
            <a:prstGeom prst="leftRightArrow">
              <a:avLst>
                <a:gd name="adj1" fmla="val 100000"/>
                <a:gd name="adj2" fmla="val 50000"/>
              </a:avLst>
            </a:prstGeom>
            <a:solidFill>
              <a:schemeClr val="accent3"/>
            </a:solidFill>
          </p:spPr>
          <p:style>
            <a:lnRef idx="2">
              <a:schemeClr val="lt1">
                <a:hueOff val="0"/>
                <a:satOff val="0"/>
                <a:lumOff val="0"/>
                <a:alphaOff val="0"/>
              </a:schemeClr>
            </a:lnRef>
            <a:fillRef idx="1">
              <a:schemeClr val="accent4">
                <a:tint val="40000"/>
                <a:hueOff val="0"/>
                <a:satOff val="0"/>
                <a:lumOff val="0"/>
                <a:alphaOff val="0"/>
              </a:schemeClr>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13" name="Rectangle 12">
              <a:extLst>
                <a:ext uri="{FF2B5EF4-FFF2-40B4-BE49-F238E27FC236}">
                  <a16:creationId xmlns:a16="http://schemas.microsoft.com/office/drawing/2014/main" id="{66E4933C-96C7-4B57-AC4A-F752864FA039}"/>
                </a:ext>
              </a:extLst>
            </p:cNvPr>
            <p:cNvSpPr/>
            <p:nvPr/>
          </p:nvSpPr>
          <p:spPr>
            <a:xfrm>
              <a:off x="1836289" y="5550124"/>
              <a:ext cx="8776854" cy="646331"/>
            </a:xfrm>
            <a:prstGeom prst="rect">
              <a:avLst/>
            </a:prstGeom>
          </p:spPr>
          <p:txBody>
            <a:bodyPr wrap="square">
              <a:spAutoFit/>
            </a:bodyPr>
            <a:lstStyle/>
            <a:p>
              <a:pPr lvl="0" algn="ctr"/>
              <a:r>
                <a:rPr lang="en-US" dirty="0">
                  <a:solidFill>
                    <a:schemeClr val="bg1"/>
                  </a:solidFill>
                </a:rPr>
                <a:t>Discussion of Study Product with Pharmacist of Record should be scheduled separately with consideration of potential for unblinding</a:t>
              </a:r>
            </a:p>
          </p:txBody>
        </p:sp>
      </p:grpSp>
    </p:spTree>
    <p:custDataLst>
      <p:tags r:id="rId1"/>
    </p:custDataLst>
    <p:extLst>
      <p:ext uri="{BB962C8B-B14F-4D97-AF65-F5344CB8AC3E}">
        <p14:creationId xmlns:p14="http://schemas.microsoft.com/office/powerpoint/2010/main" val="40609049"/>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049ED4-6FC5-4690-BB4E-F8A3054469A7}"/>
              </a:ext>
            </a:extLst>
          </p:cNvPr>
          <p:cNvSpPr>
            <a:spLocks noGrp="1"/>
          </p:cNvSpPr>
          <p:nvPr>
            <p:ph type="sldNum" sz="quarter" idx="12"/>
          </p:nvPr>
        </p:nvSpPr>
        <p:spPr/>
        <p:txBody>
          <a:bodyPr/>
          <a:lstStyle/>
          <a:p>
            <a:fld id="{5821A57F-3C0D-4C99-BD6F-D35E74D4C9E6}" type="slidenum">
              <a:rPr lang="en-US" smtClean="0"/>
              <a:pPr/>
              <a:t>12</a:t>
            </a:fld>
            <a:endParaRPr lang="en-US"/>
          </a:p>
        </p:txBody>
      </p:sp>
      <p:sp>
        <p:nvSpPr>
          <p:cNvPr id="4" name="Title 3">
            <a:extLst>
              <a:ext uri="{FF2B5EF4-FFF2-40B4-BE49-F238E27FC236}">
                <a16:creationId xmlns:a16="http://schemas.microsoft.com/office/drawing/2014/main" id="{1ECB4A0C-F949-4E93-9DB5-00AD42AB0ED2}"/>
              </a:ext>
            </a:extLst>
          </p:cNvPr>
          <p:cNvSpPr>
            <a:spLocks noGrp="1"/>
          </p:cNvSpPr>
          <p:nvPr>
            <p:ph type="title"/>
          </p:nvPr>
        </p:nvSpPr>
        <p:spPr/>
        <p:txBody>
          <a:bodyPr/>
          <a:lstStyle/>
          <a:p>
            <a:r>
              <a:rPr lang="en-US" dirty="0"/>
              <a:t>The Report	</a:t>
            </a:r>
          </a:p>
        </p:txBody>
      </p:sp>
      <p:graphicFrame>
        <p:nvGraphicFramePr>
          <p:cNvPr id="6" name="Diagram 5">
            <a:extLst>
              <a:ext uri="{FF2B5EF4-FFF2-40B4-BE49-F238E27FC236}">
                <a16:creationId xmlns:a16="http://schemas.microsoft.com/office/drawing/2014/main" id="{3D897C49-8B0F-4CFE-9459-34115BBB8304}"/>
              </a:ext>
            </a:extLst>
          </p:cNvPr>
          <p:cNvGraphicFramePr/>
          <p:nvPr>
            <p:extLst>
              <p:ext uri="{D42A27DB-BD31-4B8C-83A1-F6EECF244321}">
                <p14:modId xmlns:p14="http://schemas.microsoft.com/office/powerpoint/2010/main" val="3387530044"/>
              </p:ext>
            </p:extLst>
          </p:nvPr>
        </p:nvGraphicFramePr>
        <p:xfrm>
          <a:off x="609600" y="944275"/>
          <a:ext cx="10972800" cy="425720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05905826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DE1637-F8A6-431E-9C99-09000F43BB0A}"/>
              </a:ext>
            </a:extLst>
          </p:cNvPr>
          <p:cNvSpPr>
            <a:spLocks noGrp="1"/>
          </p:cNvSpPr>
          <p:nvPr>
            <p:ph type="sldNum" sz="quarter" idx="12"/>
          </p:nvPr>
        </p:nvSpPr>
        <p:spPr/>
        <p:txBody>
          <a:bodyPr/>
          <a:lstStyle/>
          <a:p>
            <a:fld id="{5821A57F-3C0D-4C99-BD6F-D35E74D4C9E6}" type="slidenum">
              <a:rPr lang="en-US" smtClean="0"/>
              <a:pPr/>
              <a:t>13</a:t>
            </a:fld>
            <a:endParaRPr lang="en-US"/>
          </a:p>
        </p:txBody>
      </p:sp>
      <p:sp>
        <p:nvSpPr>
          <p:cNvPr id="3" name="Content Placeholder 2">
            <a:extLst>
              <a:ext uri="{FF2B5EF4-FFF2-40B4-BE49-F238E27FC236}">
                <a16:creationId xmlns:a16="http://schemas.microsoft.com/office/drawing/2014/main" id="{089A8A16-D56F-4413-8647-6CCC8E5378CF}"/>
              </a:ext>
            </a:extLst>
          </p:cNvPr>
          <p:cNvSpPr>
            <a:spLocks noGrp="1"/>
          </p:cNvSpPr>
          <p:nvPr>
            <p:ph sz="quarter" idx="13"/>
          </p:nvPr>
        </p:nvSpPr>
        <p:spPr/>
        <p:txBody>
          <a:bodyPr/>
          <a:lstStyle/>
          <a:p>
            <a:r>
              <a:rPr lang="en-US" sz="2400" dirty="0">
                <a:solidFill>
                  <a:schemeClr val="tx1"/>
                </a:solidFill>
              </a:rPr>
              <a:t>On-site Monitoring Suspension will be lifted</a:t>
            </a:r>
          </a:p>
          <a:p>
            <a:r>
              <a:rPr lang="en-US" sz="2400" dirty="0">
                <a:solidFill>
                  <a:schemeClr val="tx1"/>
                </a:solidFill>
              </a:rPr>
              <a:t>Gradually ease into on-site monitoring</a:t>
            </a:r>
          </a:p>
          <a:p>
            <a:r>
              <a:rPr lang="en-US" sz="2400" dirty="0">
                <a:solidFill>
                  <a:schemeClr val="tx1"/>
                </a:solidFill>
              </a:rPr>
              <a:t>Multiple on-site visits within a quarter</a:t>
            </a:r>
          </a:p>
          <a:p>
            <a:r>
              <a:rPr lang="en-US" sz="2400" dirty="0">
                <a:solidFill>
                  <a:schemeClr val="tx1"/>
                </a:solidFill>
              </a:rPr>
              <a:t>Monitoring will initially focus on priority protocols ( High risk and registrational Protocols</a:t>
            </a:r>
          </a:p>
          <a:p>
            <a:r>
              <a:rPr lang="en-US" sz="2400" dirty="0">
                <a:solidFill>
                  <a:schemeClr val="tx1"/>
                </a:solidFill>
              </a:rPr>
              <a:t>Monitors will review Source Documents for data reviewed in the EDC  during remote Monitoring</a:t>
            </a:r>
          </a:p>
          <a:p>
            <a:endParaRPr lang="en-US" sz="2400" dirty="0">
              <a:solidFill>
                <a:schemeClr val="accent1"/>
              </a:solidFill>
            </a:endParaRPr>
          </a:p>
          <a:p>
            <a:endParaRPr lang="en-US" sz="2400" dirty="0">
              <a:solidFill>
                <a:schemeClr val="accent1"/>
              </a:solidFill>
            </a:endParaRPr>
          </a:p>
        </p:txBody>
      </p:sp>
      <p:sp>
        <p:nvSpPr>
          <p:cNvPr id="4" name="Title 3">
            <a:extLst>
              <a:ext uri="{FF2B5EF4-FFF2-40B4-BE49-F238E27FC236}">
                <a16:creationId xmlns:a16="http://schemas.microsoft.com/office/drawing/2014/main" id="{E5A5360C-E612-4510-9A01-DC9B65DD04DB}"/>
              </a:ext>
            </a:extLst>
          </p:cNvPr>
          <p:cNvSpPr>
            <a:spLocks noGrp="1"/>
          </p:cNvSpPr>
          <p:nvPr>
            <p:ph type="title"/>
          </p:nvPr>
        </p:nvSpPr>
        <p:spPr>
          <a:xfrm>
            <a:off x="0" y="226307"/>
            <a:ext cx="12192000" cy="789172"/>
          </a:xfrm>
          <a:solidFill>
            <a:schemeClr val="accent1"/>
          </a:solidFill>
        </p:spPr>
        <p:txBody>
          <a:bodyPr/>
          <a:lstStyle/>
          <a:p>
            <a:pPr algn="ctr"/>
            <a:r>
              <a:rPr lang="en-US" sz="2800" dirty="0">
                <a:solidFill>
                  <a:schemeClr val="bg1"/>
                </a:solidFill>
              </a:rPr>
              <a:t>Post COVID-19</a:t>
            </a:r>
          </a:p>
        </p:txBody>
      </p:sp>
    </p:spTree>
    <p:custDataLst>
      <p:tags r:id="rId1"/>
    </p:custDataLst>
    <p:extLst>
      <p:ext uri="{BB962C8B-B14F-4D97-AF65-F5344CB8AC3E}">
        <p14:creationId xmlns:p14="http://schemas.microsoft.com/office/powerpoint/2010/main" val="2011794113"/>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DE1637-F8A6-431E-9C99-09000F43BB0A}"/>
              </a:ext>
            </a:extLst>
          </p:cNvPr>
          <p:cNvSpPr>
            <a:spLocks noGrp="1"/>
          </p:cNvSpPr>
          <p:nvPr>
            <p:ph type="sldNum" sz="quarter" idx="12"/>
          </p:nvPr>
        </p:nvSpPr>
        <p:spPr/>
        <p:txBody>
          <a:bodyPr/>
          <a:lstStyle/>
          <a:p>
            <a:fld id="{5821A57F-3C0D-4C99-BD6F-D35E74D4C9E6}" type="slidenum">
              <a:rPr lang="en-US" smtClean="0"/>
              <a:pPr/>
              <a:t>14</a:t>
            </a:fld>
            <a:endParaRPr lang="en-US"/>
          </a:p>
        </p:txBody>
      </p:sp>
      <p:sp>
        <p:nvSpPr>
          <p:cNvPr id="3" name="Content Placeholder 2">
            <a:extLst>
              <a:ext uri="{FF2B5EF4-FFF2-40B4-BE49-F238E27FC236}">
                <a16:creationId xmlns:a16="http://schemas.microsoft.com/office/drawing/2014/main" id="{089A8A16-D56F-4413-8647-6CCC8E5378CF}"/>
              </a:ext>
            </a:extLst>
          </p:cNvPr>
          <p:cNvSpPr>
            <a:spLocks noGrp="1"/>
          </p:cNvSpPr>
          <p:nvPr>
            <p:ph sz="quarter" idx="13"/>
          </p:nvPr>
        </p:nvSpPr>
        <p:spPr/>
        <p:txBody>
          <a:bodyPr/>
          <a:lstStyle/>
          <a:p>
            <a:r>
              <a:rPr lang="en-US" sz="2400" b="1" dirty="0">
                <a:latin typeface="Calibri" panose="020F0502020204030204" pitchFamily="34" charset="0"/>
                <a:ea typeface="Times New Roman" panose="02020603050405020304" pitchFamily="18" charset="0"/>
              </a:rPr>
              <a:t>If a site has electronic regulatory and EMR systems, will monitors be requesting access to them? This may require changes to site SOPs regarding system access?</a:t>
            </a:r>
          </a:p>
          <a:p>
            <a:r>
              <a:rPr lang="en-ZW" b="1" dirty="0"/>
              <a:t>Can you clarify how sites should proceed in communicating about remote monitoring to their IRBs and relevant stakeholders</a:t>
            </a:r>
            <a:r>
              <a:rPr lang="en-US" sz="2400" dirty="0"/>
              <a:t> </a:t>
            </a:r>
            <a:endParaRPr lang="en-US" sz="2400" dirty="0">
              <a:latin typeface="Calibri" panose="020F0502020204030204" pitchFamily="34" charset="0"/>
              <a:ea typeface="Calibri" panose="020F0502020204030204" pitchFamily="34" charset="0"/>
            </a:endParaRPr>
          </a:p>
          <a:p>
            <a:endParaRPr lang="en-US" sz="2400" dirty="0">
              <a:solidFill>
                <a:schemeClr val="accent1"/>
              </a:solidFill>
            </a:endParaRPr>
          </a:p>
        </p:txBody>
      </p:sp>
      <p:sp>
        <p:nvSpPr>
          <p:cNvPr id="4" name="Title 3">
            <a:extLst>
              <a:ext uri="{FF2B5EF4-FFF2-40B4-BE49-F238E27FC236}">
                <a16:creationId xmlns:a16="http://schemas.microsoft.com/office/drawing/2014/main" id="{E5A5360C-E612-4510-9A01-DC9B65DD04DB}"/>
              </a:ext>
            </a:extLst>
          </p:cNvPr>
          <p:cNvSpPr>
            <a:spLocks noGrp="1"/>
          </p:cNvSpPr>
          <p:nvPr>
            <p:ph type="title"/>
          </p:nvPr>
        </p:nvSpPr>
        <p:spPr>
          <a:xfrm>
            <a:off x="0" y="226307"/>
            <a:ext cx="12192000" cy="789172"/>
          </a:xfrm>
          <a:solidFill>
            <a:schemeClr val="accent1"/>
          </a:solidFill>
        </p:spPr>
        <p:txBody>
          <a:bodyPr/>
          <a:lstStyle/>
          <a:p>
            <a:pPr algn="ctr"/>
            <a:r>
              <a:rPr lang="en-US" sz="2800" dirty="0">
                <a:solidFill>
                  <a:schemeClr val="bg1"/>
                </a:solidFill>
              </a:rPr>
              <a:t>QUESTIONS</a:t>
            </a:r>
          </a:p>
        </p:txBody>
      </p:sp>
    </p:spTree>
    <p:custDataLst>
      <p:tags r:id="rId1"/>
    </p:custDataLst>
    <p:extLst>
      <p:ext uri="{BB962C8B-B14F-4D97-AF65-F5344CB8AC3E}">
        <p14:creationId xmlns:p14="http://schemas.microsoft.com/office/powerpoint/2010/main" val="897808447"/>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A6F36FF-2D4D-47BC-A567-8EAFB4CBBBFF}"/>
              </a:ext>
            </a:extLst>
          </p:cNvPr>
          <p:cNvSpPr>
            <a:spLocks noGrp="1"/>
          </p:cNvSpPr>
          <p:nvPr>
            <p:ph type="sldNum" sz="quarter" idx="12"/>
          </p:nvPr>
        </p:nvSpPr>
        <p:spPr/>
        <p:txBody>
          <a:bodyPr/>
          <a:lstStyle/>
          <a:p>
            <a:fld id="{5821A57F-3C0D-4C99-BD6F-D35E74D4C9E6}" type="slidenum">
              <a:rPr lang="en-US" smtClean="0"/>
              <a:pPr/>
              <a:t>2</a:t>
            </a:fld>
            <a:endParaRPr lang="en-US"/>
          </a:p>
        </p:txBody>
      </p:sp>
      <p:sp>
        <p:nvSpPr>
          <p:cNvPr id="4" name="Title 3">
            <a:extLst>
              <a:ext uri="{FF2B5EF4-FFF2-40B4-BE49-F238E27FC236}">
                <a16:creationId xmlns:a16="http://schemas.microsoft.com/office/drawing/2014/main" id="{A2FC926B-757A-4C85-8B05-70CC58360F20}"/>
              </a:ext>
            </a:extLst>
          </p:cNvPr>
          <p:cNvSpPr>
            <a:spLocks noGrp="1"/>
          </p:cNvSpPr>
          <p:nvPr>
            <p:ph type="title"/>
          </p:nvPr>
        </p:nvSpPr>
        <p:spPr/>
        <p:txBody>
          <a:bodyPr/>
          <a:lstStyle/>
          <a:p>
            <a:r>
              <a:rPr lang="en-US" dirty="0"/>
              <a:t>Regulatory Background: COVID-19 Pandemic FDA Guidance</a:t>
            </a:r>
          </a:p>
        </p:txBody>
      </p:sp>
      <p:sp>
        <p:nvSpPr>
          <p:cNvPr id="5" name="TextBox 4">
            <a:extLst>
              <a:ext uri="{FF2B5EF4-FFF2-40B4-BE49-F238E27FC236}">
                <a16:creationId xmlns:a16="http://schemas.microsoft.com/office/drawing/2014/main" id="{5346D532-B302-4CDD-A2DB-98CEE1E0FB88}"/>
              </a:ext>
            </a:extLst>
          </p:cNvPr>
          <p:cNvSpPr txBox="1"/>
          <p:nvPr/>
        </p:nvSpPr>
        <p:spPr bwMode="auto">
          <a:xfrm>
            <a:off x="596901" y="5486400"/>
            <a:ext cx="11444678" cy="926415"/>
          </a:xfrm>
          <a:prstGeom prst="rect">
            <a:avLst/>
          </a:prstGeom>
          <a:noFill/>
          <a:ln w="9525">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vert="horz" wrap="none" lIns="0" tIns="0" rIns="0" bIns="0" rtlCol="0" anchor="t" anchorCtr="0">
            <a:noAutofit/>
          </a:bodyPr>
          <a:lstStyle/>
          <a:p>
            <a:pPr>
              <a:spcBef>
                <a:spcPts val="600"/>
              </a:spcBef>
              <a:buClr>
                <a:schemeClr val="accent1"/>
              </a:buClr>
              <a:buSzPct val="100000"/>
            </a:pPr>
            <a:r>
              <a:rPr lang="en-US" sz="1600" dirty="0">
                <a:solidFill>
                  <a:srgbClr val="000000"/>
                </a:solidFill>
              </a:rPr>
              <a:t>Reference: FDA Guidance on Conduct of Clinical Trials of Medical Products during COVID-19 Pandemic. </a:t>
            </a:r>
          </a:p>
          <a:p>
            <a:pPr>
              <a:spcBef>
                <a:spcPts val="600"/>
              </a:spcBef>
              <a:buClr>
                <a:schemeClr val="accent1"/>
              </a:buClr>
              <a:buSzPct val="100000"/>
            </a:pPr>
            <a:r>
              <a:rPr lang="en-US" sz="1600" dirty="0">
                <a:solidFill>
                  <a:srgbClr val="000000"/>
                </a:solidFill>
              </a:rPr>
              <a:t>Guidance for Industry, Investigators, and Institutional Review Boards. March 2020, updated April 16, 2020</a:t>
            </a:r>
          </a:p>
        </p:txBody>
      </p:sp>
      <p:graphicFrame>
        <p:nvGraphicFramePr>
          <p:cNvPr id="7" name="Content Placeholder 6">
            <a:extLst>
              <a:ext uri="{FF2B5EF4-FFF2-40B4-BE49-F238E27FC236}">
                <a16:creationId xmlns:a16="http://schemas.microsoft.com/office/drawing/2014/main" id="{2E86FF5E-E699-426D-8764-8BC17253B728}"/>
              </a:ext>
            </a:extLst>
          </p:cNvPr>
          <p:cNvGraphicFramePr>
            <a:graphicFrameLocks noGrp="1"/>
          </p:cNvGraphicFramePr>
          <p:nvPr>
            <p:ph sz="quarter" idx="13"/>
            <p:extLst>
              <p:ext uri="{D42A27DB-BD31-4B8C-83A1-F6EECF244321}">
                <p14:modId xmlns:p14="http://schemas.microsoft.com/office/powerpoint/2010/main" val="1690469125"/>
              </p:ext>
            </p:extLst>
          </p:nvPr>
        </p:nvGraphicFramePr>
        <p:xfrm>
          <a:off x="609600" y="1252330"/>
          <a:ext cx="10972800" cy="388951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080175831"/>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A6F36FF-2D4D-47BC-A567-8EAFB4CBBBFF}"/>
              </a:ext>
            </a:extLst>
          </p:cNvPr>
          <p:cNvSpPr>
            <a:spLocks noGrp="1"/>
          </p:cNvSpPr>
          <p:nvPr>
            <p:ph type="sldNum" sz="quarter" idx="12"/>
          </p:nvPr>
        </p:nvSpPr>
        <p:spPr/>
        <p:txBody>
          <a:bodyPr/>
          <a:lstStyle/>
          <a:p>
            <a:fld id="{5821A57F-3C0D-4C99-BD6F-D35E74D4C9E6}" type="slidenum">
              <a:rPr lang="en-US" smtClean="0"/>
              <a:pPr/>
              <a:t>3</a:t>
            </a:fld>
            <a:endParaRPr lang="en-US"/>
          </a:p>
        </p:txBody>
      </p:sp>
      <p:sp>
        <p:nvSpPr>
          <p:cNvPr id="3" name="Content Placeholder 2">
            <a:extLst>
              <a:ext uri="{FF2B5EF4-FFF2-40B4-BE49-F238E27FC236}">
                <a16:creationId xmlns:a16="http://schemas.microsoft.com/office/drawing/2014/main" id="{245033B3-C988-4666-B85A-B43DD3C59BEC}"/>
              </a:ext>
            </a:extLst>
          </p:cNvPr>
          <p:cNvSpPr>
            <a:spLocks noGrp="1"/>
          </p:cNvSpPr>
          <p:nvPr>
            <p:ph sz="quarter" idx="13"/>
          </p:nvPr>
        </p:nvSpPr>
        <p:spPr>
          <a:xfrm>
            <a:off x="609601" y="1117764"/>
            <a:ext cx="10972800" cy="5295051"/>
          </a:xfrm>
        </p:spPr>
        <p:txBody>
          <a:bodyPr/>
          <a:lstStyle/>
          <a:p>
            <a:pPr lvl="1"/>
            <a:endParaRPr lang="en-US" dirty="0"/>
          </a:p>
          <a:p>
            <a:pPr lvl="1"/>
            <a:endParaRPr lang="en-US" dirty="0"/>
          </a:p>
          <a:p>
            <a:pPr lvl="1"/>
            <a:endParaRPr lang="en-US" dirty="0"/>
          </a:p>
        </p:txBody>
      </p:sp>
      <p:sp>
        <p:nvSpPr>
          <p:cNvPr id="4" name="Title 3">
            <a:extLst>
              <a:ext uri="{FF2B5EF4-FFF2-40B4-BE49-F238E27FC236}">
                <a16:creationId xmlns:a16="http://schemas.microsoft.com/office/drawing/2014/main" id="{A2FC926B-757A-4C85-8B05-70CC58360F20}"/>
              </a:ext>
            </a:extLst>
          </p:cNvPr>
          <p:cNvSpPr>
            <a:spLocks noGrp="1"/>
          </p:cNvSpPr>
          <p:nvPr>
            <p:ph type="title"/>
          </p:nvPr>
        </p:nvSpPr>
        <p:spPr/>
        <p:txBody>
          <a:bodyPr/>
          <a:lstStyle/>
          <a:p>
            <a:r>
              <a:rPr lang="en-US" dirty="0"/>
              <a:t>Contingency Plan</a:t>
            </a:r>
          </a:p>
        </p:txBody>
      </p:sp>
      <p:graphicFrame>
        <p:nvGraphicFramePr>
          <p:cNvPr id="5" name="Diagram 4">
            <a:extLst>
              <a:ext uri="{FF2B5EF4-FFF2-40B4-BE49-F238E27FC236}">
                <a16:creationId xmlns:a16="http://schemas.microsoft.com/office/drawing/2014/main" id="{5E6E9D75-1B12-4791-81FE-9D276432169B}"/>
              </a:ext>
            </a:extLst>
          </p:cNvPr>
          <p:cNvGraphicFramePr/>
          <p:nvPr>
            <p:extLst>
              <p:ext uri="{D42A27DB-BD31-4B8C-83A1-F6EECF244321}">
                <p14:modId xmlns:p14="http://schemas.microsoft.com/office/powerpoint/2010/main" val="1045060353"/>
              </p:ext>
            </p:extLst>
          </p:nvPr>
        </p:nvGraphicFramePr>
        <p:xfrm>
          <a:off x="706883" y="959225"/>
          <a:ext cx="10778235" cy="529505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71526555"/>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A6F36FF-2D4D-47BC-A567-8EAFB4CBBBFF}"/>
              </a:ext>
            </a:extLst>
          </p:cNvPr>
          <p:cNvSpPr>
            <a:spLocks noGrp="1"/>
          </p:cNvSpPr>
          <p:nvPr>
            <p:ph type="sldNum" sz="quarter" idx="12"/>
          </p:nvPr>
        </p:nvSpPr>
        <p:spPr/>
        <p:txBody>
          <a:bodyPr/>
          <a:lstStyle/>
          <a:p>
            <a:fld id="{5821A57F-3C0D-4C99-BD6F-D35E74D4C9E6}" type="slidenum">
              <a:rPr lang="en-US" smtClean="0"/>
              <a:pPr/>
              <a:t>4</a:t>
            </a:fld>
            <a:endParaRPr lang="en-US"/>
          </a:p>
        </p:txBody>
      </p:sp>
      <p:sp>
        <p:nvSpPr>
          <p:cNvPr id="4" name="Title 3">
            <a:extLst>
              <a:ext uri="{FF2B5EF4-FFF2-40B4-BE49-F238E27FC236}">
                <a16:creationId xmlns:a16="http://schemas.microsoft.com/office/drawing/2014/main" id="{A2FC926B-757A-4C85-8B05-70CC58360F20}"/>
              </a:ext>
            </a:extLst>
          </p:cNvPr>
          <p:cNvSpPr>
            <a:spLocks noGrp="1"/>
          </p:cNvSpPr>
          <p:nvPr>
            <p:ph type="title"/>
          </p:nvPr>
        </p:nvSpPr>
        <p:spPr/>
        <p:txBody>
          <a:bodyPr/>
          <a:lstStyle/>
          <a:p>
            <a:r>
              <a:rPr lang="en-US" dirty="0"/>
              <a:t>Remote Monitoring -SCOPE</a:t>
            </a:r>
          </a:p>
        </p:txBody>
      </p:sp>
      <p:sp>
        <p:nvSpPr>
          <p:cNvPr id="5" name="TextBox 4">
            <a:extLst>
              <a:ext uri="{FF2B5EF4-FFF2-40B4-BE49-F238E27FC236}">
                <a16:creationId xmlns:a16="http://schemas.microsoft.com/office/drawing/2014/main" id="{5346D532-B302-4CDD-A2DB-98CEE1E0FB88}"/>
              </a:ext>
            </a:extLst>
          </p:cNvPr>
          <p:cNvSpPr txBox="1"/>
          <p:nvPr/>
        </p:nvSpPr>
        <p:spPr bwMode="auto">
          <a:xfrm>
            <a:off x="596901" y="5486400"/>
            <a:ext cx="11444678" cy="926415"/>
          </a:xfrm>
          <a:prstGeom prst="rect">
            <a:avLst/>
          </a:prstGeom>
          <a:noFill/>
          <a:ln w="9525">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vert="horz" wrap="none" lIns="0" tIns="0" rIns="0" bIns="0" rtlCol="0" anchor="t" anchorCtr="0">
            <a:noAutofit/>
          </a:bodyPr>
          <a:lstStyle/>
          <a:p>
            <a:pPr>
              <a:spcBef>
                <a:spcPts val="600"/>
              </a:spcBef>
              <a:buClr>
                <a:schemeClr val="accent1"/>
              </a:buClr>
              <a:buSzPct val="100000"/>
            </a:pPr>
            <a:endParaRPr lang="en-US" sz="1600" dirty="0">
              <a:solidFill>
                <a:srgbClr val="000000"/>
              </a:solidFill>
            </a:endParaRPr>
          </a:p>
        </p:txBody>
      </p:sp>
      <p:graphicFrame>
        <p:nvGraphicFramePr>
          <p:cNvPr id="7" name="Diagram 6">
            <a:extLst>
              <a:ext uri="{FF2B5EF4-FFF2-40B4-BE49-F238E27FC236}">
                <a16:creationId xmlns:a16="http://schemas.microsoft.com/office/drawing/2014/main" id="{41B4A3C7-FFA7-4FA3-9BC4-B7A5C3EEFA9C}"/>
              </a:ext>
            </a:extLst>
          </p:cNvPr>
          <p:cNvGraphicFramePr/>
          <p:nvPr>
            <p:extLst>
              <p:ext uri="{D42A27DB-BD31-4B8C-83A1-F6EECF244321}">
                <p14:modId xmlns:p14="http://schemas.microsoft.com/office/powerpoint/2010/main" val="1885979854"/>
              </p:ext>
            </p:extLst>
          </p:nvPr>
        </p:nvGraphicFramePr>
        <p:xfrm>
          <a:off x="669234" y="1041031"/>
          <a:ext cx="10853532" cy="53531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96579318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D0104E-ECDB-4127-AB20-ACC2162BC744}"/>
              </a:ext>
            </a:extLst>
          </p:cNvPr>
          <p:cNvSpPr>
            <a:spLocks noGrp="1"/>
          </p:cNvSpPr>
          <p:nvPr>
            <p:ph type="title"/>
          </p:nvPr>
        </p:nvSpPr>
        <p:spPr>
          <a:xfrm>
            <a:off x="609602" y="166346"/>
            <a:ext cx="10972799" cy="789172"/>
          </a:xfrm>
        </p:spPr>
        <p:txBody>
          <a:bodyPr/>
          <a:lstStyle/>
          <a:p>
            <a:r>
              <a:rPr lang="en-US" dirty="0"/>
              <a:t>Remote Monitoring Pre-Visit Process</a:t>
            </a:r>
          </a:p>
        </p:txBody>
      </p:sp>
      <p:graphicFrame>
        <p:nvGraphicFramePr>
          <p:cNvPr id="6" name="Content Placeholder 5">
            <a:extLst>
              <a:ext uri="{FF2B5EF4-FFF2-40B4-BE49-F238E27FC236}">
                <a16:creationId xmlns:a16="http://schemas.microsoft.com/office/drawing/2014/main" id="{620366AF-7070-48A2-8601-FDFD00E7223C}"/>
              </a:ext>
            </a:extLst>
          </p:cNvPr>
          <p:cNvGraphicFramePr>
            <a:graphicFrameLocks noGrp="1"/>
          </p:cNvGraphicFramePr>
          <p:nvPr>
            <p:ph sz="quarter" idx="13"/>
            <p:extLst>
              <p:ext uri="{D42A27DB-BD31-4B8C-83A1-F6EECF244321}">
                <p14:modId xmlns:p14="http://schemas.microsoft.com/office/powerpoint/2010/main" val="1604138400"/>
              </p:ext>
            </p:extLst>
          </p:nvPr>
        </p:nvGraphicFramePr>
        <p:xfrm>
          <a:off x="609600" y="1371600"/>
          <a:ext cx="10972800" cy="4800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488981473"/>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D70BBCA-0914-4B2D-BB82-7359F11847EB}"/>
              </a:ext>
            </a:extLst>
          </p:cNvPr>
          <p:cNvSpPr>
            <a:spLocks noGrp="1"/>
          </p:cNvSpPr>
          <p:nvPr>
            <p:ph type="sldNum" sz="quarter" idx="12"/>
          </p:nvPr>
        </p:nvSpPr>
        <p:spPr/>
        <p:txBody>
          <a:bodyPr/>
          <a:lstStyle/>
          <a:p>
            <a:fld id="{5821A57F-3C0D-4C99-BD6F-D35E74D4C9E6}" type="slidenum">
              <a:rPr lang="en-US" smtClean="0"/>
              <a:pPr/>
              <a:t>6</a:t>
            </a:fld>
            <a:endParaRPr lang="en-US"/>
          </a:p>
        </p:txBody>
      </p:sp>
      <p:sp>
        <p:nvSpPr>
          <p:cNvPr id="3" name="Content Placeholder 2">
            <a:extLst>
              <a:ext uri="{FF2B5EF4-FFF2-40B4-BE49-F238E27FC236}">
                <a16:creationId xmlns:a16="http://schemas.microsoft.com/office/drawing/2014/main" id="{6F984BE8-BD74-4214-93F2-908D3E36A9D3}"/>
              </a:ext>
            </a:extLst>
          </p:cNvPr>
          <p:cNvSpPr>
            <a:spLocks noGrp="1"/>
          </p:cNvSpPr>
          <p:nvPr>
            <p:ph sz="quarter" idx="13"/>
          </p:nvPr>
        </p:nvSpPr>
        <p:spPr/>
        <p:txBody>
          <a:bodyPr/>
          <a:lstStyle/>
          <a:p>
            <a:r>
              <a:rPr lang="en-US" sz="2400" dirty="0">
                <a:solidFill>
                  <a:schemeClr val="accent3"/>
                </a:solidFill>
              </a:rPr>
              <a:t>Monitors will schedule call(s) with designated site representatives – may include</a:t>
            </a:r>
          </a:p>
          <a:p>
            <a:pPr lvl="1"/>
            <a:r>
              <a:rPr lang="en-US" sz="2200" dirty="0">
                <a:solidFill>
                  <a:schemeClr val="accent3"/>
                </a:solidFill>
              </a:rPr>
              <a:t>Study Coordinator or designee</a:t>
            </a:r>
          </a:p>
          <a:p>
            <a:pPr lvl="1"/>
            <a:r>
              <a:rPr lang="en-US" sz="2200" dirty="0">
                <a:solidFill>
                  <a:schemeClr val="accent3"/>
                </a:solidFill>
              </a:rPr>
              <a:t>Regulatory Coordinator or designee</a:t>
            </a:r>
          </a:p>
          <a:p>
            <a:pPr lvl="1"/>
            <a:r>
              <a:rPr lang="en-US" sz="2200" dirty="0">
                <a:solidFill>
                  <a:schemeClr val="accent3"/>
                </a:solidFill>
              </a:rPr>
              <a:t>Pharmacist of Record or designee - recommend separate call to avoid unblinding	</a:t>
            </a:r>
          </a:p>
          <a:p>
            <a:pPr lvl="1"/>
            <a:r>
              <a:rPr lang="en-US" sz="2200" dirty="0">
                <a:solidFill>
                  <a:schemeClr val="accent3"/>
                </a:solidFill>
              </a:rPr>
              <a:t>CRS Leader for debriefing call</a:t>
            </a:r>
          </a:p>
          <a:p>
            <a:r>
              <a:rPr lang="en-US" sz="2400" dirty="0">
                <a:solidFill>
                  <a:schemeClr val="accent3"/>
                </a:solidFill>
              </a:rPr>
              <a:t>Depending on the site schedule and preference, there may be a joint call with all attendees or separate calls </a:t>
            </a:r>
          </a:p>
          <a:p>
            <a:r>
              <a:rPr lang="en-US" sz="2400" dirty="0">
                <a:solidFill>
                  <a:schemeClr val="accent3"/>
                </a:solidFill>
              </a:rPr>
              <a:t>Available call options: Microsoft Teams, Skype, VoiceNet</a:t>
            </a:r>
            <a:endParaRPr lang="en-US" sz="2400" dirty="0"/>
          </a:p>
          <a:p>
            <a:endParaRPr lang="en-US" dirty="0"/>
          </a:p>
        </p:txBody>
      </p:sp>
      <p:sp>
        <p:nvSpPr>
          <p:cNvPr id="4" name="Title 3">
            <a:extLst>
              <a:ext uri="{FF2B5EF4-FFF2-40B4-BE49-F238E27FC236}">
                <a16:creationId xmlns:a16="http://schemas.microsoft.com/office/drawing/2014/main" id="{65C11366-968D-4CB5-A966-90974BA54F98}"/>
              </a:ext>
            </a:extLst>
          </p:cNvPr>
          <p:cNvSpPr>
            <a:spLocks noGrp="1"/>
          </p:cNvSpPr>
          <p:nvPr>
            <p:ph type="title"/>
          </p:nvPr>
        </p:nvSpPr>
        <p:spPr>
          <a:xfrm>
            <a:off x="0" y="187118"/>
            <a:ext cx="12192000" cy="789172"/>
          </a:xfrm>
          <a:solidFill>
            <a:schemeClr val="accent3"/>
          </a:solidFill>
        </p:spPr>
        <p:txBody>
          <a:bodyPr/>
          <a:lstStyle/>
          <a:p>
            <a:pPr algn="ctr"/>
            <a:r>
              <a:rPr lang="en-US" sz="2800" dirty="0">
                <a:solidFill>
                  <a:schemeClr val="bg1"/>
                </a:solidFill>
              </a:rPr>
              <a:t>Monitor Will Contact Site</a:t>
            </a:r>
          </a:p>
        </p:txBody>
      </p:sp>
    </p:spTree>
    <p:custDataLst>
      <p:tags r:id="rId1"/>
    </p:custDataLst>
    <p:extLst>
      <p:ext uri="{BB962C8B-B14F-4D97-AF65-F5344CB8AC3E}">
        <p14:creationId xmlns:p14="http://schemas.microsoft.com/office/powerpoint/2010/main" val="2288019003"/>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A7BEA18-B179-4170-888D-AB66784A6C2F}"/>
              </a:ext>
            </a:extLst>
          </p:cNvPr>
          <p:cNvSpPr>
            <a:spLocks noGrp="1"/>
          </p:cNvSpPr>
          <p:nvPr>
            <p:ph type="sldNum" sz="quarter" idx="12"/>
          </p:nvPr>
        </p:nvSpPr>
        <p:spPr/>
        <p:txBody>
          <a:bodyPr/>
          <a:lstStyle/>
          <a:p>
            <a:fld id="{5821A57F-3C0D-4C99-BD6F-D35E74D4C9E6}" type="slidenum">
              <a:rPr lang="en-US" smtClean="0"/>
              <a:pPr/>
              <a:t>7</a:t>
            </a:fld>
            <a:endParaRPr lang="en-US"/>
          </a:p>
        </p:txBody>
      </p:sp>
      <p:sp>
        <p:nvSpPr>
          <p:cNvPr id="4" name="Title 3">
            <a:extLst>
              <a:ext uri="{FF2B5EF4-FFF2-40B4-BE49-F238E27FC236}">
                <a16:creationId xmlns:a16="http://schemas.microsoft.com/office/drawing/2014/main" id="{2731E736-D7CA-4EB8-86FB-A4AA03B1C007}"/>
              </a:ext>
            </a:extLst>
          </p:cNvPr>
          <p:cNvSpPr>
            <a:spLocks noGrp="1"/>
          </p:cNvSpPr>
          <p:nvPr>
            <p:ph type="title"/>
          </p:nvPr>
        </p:nvSpPr>
        <p:spPr/>
        <p:txBody>
          <a:bodyPr/>
          <a:lstStyle/>
          <a:p>
            <a:r>
              <a:rPr lang="en-US" dirty="0"/>
              <a:t>Optional Calls</a:t>
            </a:r>
          </a:p>
        </p:txBody>
      </p:sp>
      <p:graphicFrame>
        <p:nvGraphicFramePr>
          <p:cNvPr id="8" name="Diagram 7">
            <a:extLst>
              <a:ext uri="{FF2B5EF4-FFF2-40B4-BE49-F238E27FC236}">
                <a16:creationId xmlns:a16="http://schemas.microsoft.com/office/drawing/2014/main" id="{C927A13C-81A3-441A-BE21-DBFDAE843A19}"/>
              </a:ext>
            </a:extLst>
          </p:cNvPr>
          <p:cNvGraphicFramePr/>
          <p:nvPr>
            <p:extLst>
              <p:ext uri="{D42A27DB-BD31-4B8C-83A1-F6EECF244321}">
                <p14:modId xmlns:p14="http://schemas.microsoft.com/office/powerpoint/2010/main" val="3701628745"/>
              </p:ext>
            </p:extLst>
          </p:nvPr>
        </p:nvGraphicFramePr>
        <p:xfrm>
          <a:off x="1117601" y="1169623"/>
          <a:ext cx="6896846" cy="25956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3" name="Diagram 12">
            <a:extLst>
              <a:ext uri="{FF2B5EF4-FFF2-40B4-BE49-F238E27FC236}">
                <a16:creationId xmlns:a16="http://schemas.microsoft.com/office/drawing/2014/main" id="{A66FE17D-8283-4497-A6F5-3696CBC458D1}"/>
              </a:ext>
            </a:extLst>
          </p:cNvPr>
          <p:cNvGraphicFramePr/>
          <p:nvPr>
            <p:extLst>
              <p:ext uri="{D42A27DB-BD31-4B8C-83A1-F6EECF244321}">
                <p14:modId xmlns:p14="http://schemas.microsoft.com/office/powerpoint/2010/main" val="2153740869"/>
              </p:ext>
            </p:extLst>
          </p:nvPr>
        </p:nvGraphicFramePr>
        <p:xfrm>
          <a:off x="3665071" y="3671160"/>
          <a:ext cx="6894576" cy="259689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6" name="Title 3">
            <a:extLst>
              <a:ext uri="{FF2B5EF4-FFF2-40B4-BE49-F238E27FC236}">
                <a16:creationId xmlns:a16="http://schemas.microsoft.com/office/drawing/2014/main" id="{DC2EBC4D-B202-4A77-8066-16DA6AE7983C}"/>
              </a:ext>
            </a:extLst>
          </p:cNvPr>
          <p:cNvSpPr txBox="1">
            <a:spLocks/>
          </p:cNvSpPr>
          <p:nvPr/>
        </p:nvSpPr>
        <p:spPr bwMode="auto">
          <a:xfrm>
            <a:off x="0" y="187118"/>
            <a:ext cx="12192000" cy="789172"/>
          </a:xfrm>
          <a:prstGeom prst="rect">
            <a:avLst/>
          </a:prstGeom>
          <a:solidFill>
            <a:schemeClr val="accent3"/>
          </a:solidFill>
          <a:ln w="9525">
            <a:noFill/>
            <a:prstDash val="solid"/>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vert="horz" wrap="square" lIns="0" tIns="0" rIns="0" bIns="0" rtlCol="0" anchor="ctr" anchorCtr="0">
            <a:noAutofit/>
          </a:bodyPr>
          <a:lstStyle>
            <a:lvl1pPr marL="0" indent="0" algn="l" defTabSz="914400" rtl="0" eaLnBrk="1" latinLnBrk="0" hangingPunct="1">
              <a:lnSpc>
                <a:spcPct val="100000"/>
              </a:lnSpc>
              <a:spcBef>
                <a:spcPts val="0"/>
              </a:spcBef>
              <a:spcAft>
                <a:spcPct val="0"/>
              </a:spcAft>
              <a:buNone/>
              <a:defRPr kumimoji="0" sz="2400" b="1" i="0" u="none" kern="1200" cap="none" baseline="0">
                <a:solidFill>
                  <a:schemeClr val="bg2"/>
                </a:solidFill>
                <a:latin typeface="+mj-lt"/>
                <a:ea typeface="+mj-ea"/>
                <a:cs typeface="+mj-cs"/>
              </a:defRPr>
            </a:lvl1pPr>
          </a:lstStyle>
          <a:p>
            <a:pPr algn="ctr"/>
            <a:r>
              <a:rPr lang="en-US" sz="2800" dirty="0">
                <a:solidFill>
                  <a:schemeClr val="bg1"/>
                </a:solidFill>
              </a:rPr>
              <a:t>Monitor Will Contact Site – Optional Calls</a:t>
            </a:r>
          </a:p>
        </p:txBody>
      </p:sp>
    </p:spTree>
    <p:custDataLst>
      <p:tags r:id="rId1"/>
    </p:custDataLst>
    <p:extLst>
      <p:ext uri="{BB962C8B-B14F-4D97-AF65-F5344CB8AC3E}">
        <p14:creationId xmlns:p14="http://schemas.microsoft.com/office/powerpoint/2010/main" val="1031530627"/>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3DE1637-F8A6-431E-9C99-09000F43BB0A}"/>
              </a:ext>
            </a:extLst>
          </p:cNvPr>
          <p:cNvSpPr>
            <a:spLocks noGrp="1"/>
          </p:cNvSpPr>
          <p:nvPr>
            <p:ph type="sldNum" sz="quarter" idx="12"/>
          </p:nvPr>
        </p:nvSpPr>
        <p:spPr/>
        <p:txBody>
          <a:bodyPr/>
          <a:lstStyle/>
          <a:p>
            <a:fld id="{5821A57F-3C0D-4C99-BD6F-D35E74D4C9E6}" type="slidenum">
              <a:rPr lang="en-US" smtClean="0"/>
              <a:pPr/>
              <a:t>8</a:t>
            </a:fld>
            <a:endParaRPr lang="en-US"/>
          </a:p>
        </p:txBody>
      </p:sp>
      <p:sp>
        <p:nvSpPr>
          <p:cNvPr id="3" name="Content Placeholder 2">
            <a:extLst>
              <a:ext uri="{FF2B5EF4-FFF2-40B4-BE49-F238E27FC236}">
                <a16:creationId xmlns:a16="http://schemas.microsoft.com/office/drawing/2014/main" id="{089A8A16-D56F-4413-8647-6CCC8E5378CF}"/>
              </a:ext>
            </a:extLst>
          </p:cNvPr>
          <p:cNvSpPr>
            <a:spLocks noGrp="1"/>
          </p:cNvSpPr>
          <p:nvPr>
            <p:ph sz="quarter" idx="13"/>
          </p:nvPr>
        </p:nvSpPr>
        <p:spPr/>
        <p:txBody>
          <a:bodyPr/>
          <a:lstStyle/>
          <a:p>
            <a:r>
              <a:rPr lang="en-US" sz="2400" dirty="0">
                <a:solidFill>
                  <a:schemeClr val="accent1"/>
                </a:solidFill>
              </a:rPr>
              <a:t>A Pre-Visit Letter (PVL) will be sent once the call dates have been confirmed</a:t>
            </a:r>
          </a:p>
          <a:p>
            <a:pPr lvl="1"/>
            <a:r>
              <a:rPr lang="en-US" sz="2400" dirty="0">
                <a:solidFill>
                  <a:schemeClr val="accent1"/>
                </a:solidFill>
              </a:rPr>
              <a:t>DAIDS has waived the 3-week timeline notice for visits which have already been cancelled due to COVID-19</a:t>
            </a:r>
          </a:p>
          <a:p>
            <a:pPr lvl="1"/>
            <a:r>
              <a:rPr lang="en-US" sz="2400" dirty="0">
                <a:solidFill>
                  <a:schemeClr val="accent1"/>
                </a:solidFill>
              </a:rPr>
              <a:t>A list of requested documents will be included in the PVL</a:t>
            </a:r>
          </a:p>
          <a:p>
            <a:endParaRPr lang="en-US" sz="2400" dirty="0">
              <a:solidFill>
                <a:schemeClr val="accent1"/>
              </a:solidFill>
            </a:endParaRPr>
          </a:p>
        </p:txBody>
      </p:sp>
      <p:sp>
        <p:nvSpPr>
          <p:cNvPr id="4" name="Title 3">
            <a:extLst>
              <a:ext uri="{FF2B5EF4-FFF2-40B4-BE49-F238E27FC236}">
                <a16:creationId xmlns:a16="http://schemas.microsoft.com/office/drawing/2014/main" id="{E5A5360C-E612-4510-9A01-DC9B65DD04DB}"/>
              </a:ext>
            </a:extLst>
          </p:cNvPr>
          <p:cNvSpPr>
            <a:spLocks noGrp="1"/>
          </p:cNvSpPr>
          <p:nvPr>
            <p:ph type="title"/>
          </p:nvPr>
        </p:nvSpPr>
        <p:spPr>
          <a:xfrm>
            <a:off x="0" y="226307"/>
            <a:ext cx="12192000" cy="789172"/>
          </a:xfrm>
          <a:solidFill>
            <a:schemeClr val="accent1"/>
          </a:solidFill>
        </p:spPr>
        <p:txBody>
          <a:bodyPr/>
          <a:lstStyle/>
          <a:p>
            <a:pPr algn="ctr"/>
            <a:r>
              <a:rPr lang="en-US" sz="2800" dirty="0">
                <a:solidFill>
                  <a:schemeClr val="bg1"/>
                </a:solidFill>
              </a:rPr>
              <a:t>Pre-Visit Letter Will be Sent</a:t>
            </a:r>
          </a:p>
        </p:txBody>
      </p:sp>
    </p:spTree>
    <p:custDataLst>
      <p:tags r:id="rId1"/>
    </p:custDataLst>
    <p:extLst>
      <p:ext uri="{BB962C8B-B14F-4D97-AF65-F5344CB8AC3E}">
        <p14:creationId xmlns:p14="http://schemas.microsoft.com/office/powerpoint/2010/main" val="160598357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6391CF1-8DF6-43AA-8664-6921D4F0BBA2}"/>
              </a:ext>
            </a:extLst>
          </p:cNvPr>
          <p:cNvSpPr>
            <a:spLocks noGrp="1"/>
          </p:cNvSpPr>
          <p:nvPr>
            <p:ph type="sldNum" sz="quarter" idx="12"/>
          </p:nvPr>
        </p:nvSpPr>
        <p:spPr/>
        <p:txBody>
          <a:bodyPr/>
          <a:lstStyle/>
          <a:p>
            <a:fld id="{5821A57F-3C0D-4C99-BD6F-D35E74D4C9E6}" type="slidenum">
              <a:rPr lang="en-US">
                <a:solidFill>
                  <a:srgbClr val="515151"/>
                </a:solidFill>
                <a:latin typeface="Verdana"/>
              </a:rPr>
              <a:pPr/>
              <a:t>9</a:t>
            </a:fld>
            <a:endParaRPr lang="en-US">
              <a:solidFill>
                <a:srgbClr val="515151"/>
              </a:solidFill>
              <a:latin typeface="Verdana"/>
            </a:endParaRPr>
          </a:p>
        </p:txBody>
      </p:sp>
      <p:sp>
        <p:nvSpPr>
          <p:cNvPr id="4" name="Title 3">
            <a:extLst>
              <a:ext uri="{FF2B5EF4-FFF2-40B4-BE49-F238E27FC236}">
                <a16:creationId xmlns:a16="http://schemas.microsoft.com/office/drawing/2014/main" id="{9401A372-7E88-4E06-92F7-0367932C2583}"/>
              </a:ext>
            </a:extLst>
          </p:cNvPr>
          <p:cNvSpPr>
            <a:spLocks noGrp="1"/>
          </p:cNvSpPr>
          <p:nvPr>
            <p:ph type="title"/>
          </p:nvPr>
        </p:nvSpPr>
        <p:spPr>
          <a:xfrm>
            <a:off x="0" y="49867"/>
            <a:ext cx="12191999" cy="789172"/>
          </a:xfrm>
          <a:solidFill>
            <a:srgbClr val="1A8793"/>
          </a:solidFill>
        </p:spPr>
        <p:txBody>
          <a:bodyPr/>
          <a:lstStyle/>
          <a:p>
            <a:pPr algn="ctr"/>
            <a:r>
              <a:rPr lang="en-US" dirty="0">
                <a:solidFill>
                  <a:schemeClr val="bg1"/>
                </a:solidFill>
              </a:rPr>
              <a:t>Monitor will Send a List of What to Provide Before The Call  </a:t>
            </a:r>
          </a:p>
        </p:txBody>
      </p:sp>
      <p:sp>
        <p:nvSpPr>
          <p:cNvPr id="7" name="Content Placeholder 2">
            <a:extLst>
              <a:ext uri="{FF2B5EF4-FFF2-40B4-BE49-F238E27FC236}">
                <a16:creationId xmlns:a16="http://schemas.microsoft.com/office/drawing/2014/main" id="{B4155D4E-68BF-4F74-8E33-5A2A5F9ACDB5}"/>
              </a:ext>
            </a:extLst>
          </p:cNvPr>
          <p:cNvSpPr>
            <a:spLocks noGrp="1"/>
          </p:cNvSpPr>
          <p:nvPr>
            <p:ph sz="quarter" idx="13"/>
          </p:nvPr>
        </p:nvSpPr>
        <p:spPr>
          <a:xfrm>
            <a:off x="6264028" y="1189630"/>
            <a:ext cx="10430257" cy="5439770"/>
          </a:xfrm>
        </p:spPr>
        <p:txBody>
          <a:bodyPr numCol="2"/>
          <a:lstStyle/>
          <a:p>
            <a:pPr lvl="1">
              <a:spcBef>
                <a:spcPts val="300"/>
              </a:spcBef>
            </a:pPr>
            <a:r>
              <a:rPr lang="en-US" sz="1600" dirty="0"/>
              <a:t>Delegation of Duties Log(s)</a:t>
            </a:r>
          </a:p>
          <a:p>
            <a:pPr lvl="1">
              <a:spcBef>
                <a:spcPts val="300"/>
              </a:spcBef>
            </a:pPr>
            <a:r>
              <a:rPr lang="en-US" sz="1600" dirty="0"/>
              <a:t>Training Log(s)</a:t>
            </a:r>
          </a:p>
          <a:p>
            <a:pPr lvl="1">
              <a:spcBef>
                <a:spcPts val="300"/>
              </a:spcBef>
            </a:pPr>
            <a:r>
              <a:rPr lang="en-US" sz="1600" dirty="0"/>
              <a:t>ICF log (if used)</a:t>
            </a:r>
          </a:p>
          <a:p>
            <a:pPr lvl="1">
              <a:spcBef>
                <a:spcPts val="300"/>
              </a:spcBef>
            </a:pPr>
            <a:r>
              <a:rPr lang="en-US" sz="1600" dirty="0"/>
              <a:t>Screening / Enrollment log(s)</a:t>
            </a:r>
          </a:p>
          <a:p>
            <a:pPr lvl="1">
              <a:spcBef>
                <a:spcPts val="300"/>
              </a:spcBef>
            </a:pPr>
            <a:r>
              <a:rPr lang="en-US" sz="1600" dirty="0"/>
              <a:t>Monitoring Visit Log (current page)</a:t>
            </a:r>
          </a:p>
          <a:p>
            <a:pPr lvl="1">
              <a:spcBef>
                <a:spcPts val="300"/>
              </a:spcBef>
            </a:pPr>
            <a:r>
              <a:rPr lang="en-US" sz="1600" dirty="0"/>
              <a:t>Any new Form FDA 1572s, </a:t>
            </a:r>
            <a:r>
              <a:rPr lang="en-US" sz="1600" dirty="0" err="1"/>
              <a:t>IoRs</a:t>
            </a:r>
            <a:r>
              <a:rPr lang="en-US" sz="1600" dirty="0"/>
              <a:t>, Financial Disclosures, Protocol Signature Pages that have not been submitted to Protocol Registration</a:t>
            </a:r>
          </a:p>
          <a:p>
            <a:pPr lvl="1">
              <a:spcBef>
                <a:spcPts val="300"/>
              </a:spcBef>
            </a:pPr>
            <a:r>
              <a:rPr lang="en-US" sz="1600" dirty="0"/>
              <a:t>Any regulatory documents that would resolve outstanding follow-up issues</a:t>
            </a:r>
          </a:p>
          <a:p>
            <a:pPr lvl="1">
              <a:spcBef>
                <a:spcPts val="300"/>
              </a:spcBef>
            </a:pPr>
            <a:r>
              <a:rPr lang="en-US" sz="1600" dirty="0"/>
              <a:t>Staffing change information – start/end dates, CVs, Licenses, training certificates for new employees (HSP / GCP certificates)</a:t>
            </a:r>
          </a:p>
          <a:p>
            <a:pPr lvl="1">
              <a:spcBef>
                <a:spcPts val="300"/>
              </a:spcBef>
            </a:pPr>
            <a:r>
              <a:rPr lang="en-US" sz="1600" dirty="0"/>
              <a:t>Date of last Emergency Cart review by site (if applicable to country)</a:t>
            </a:r>
          </a:p>
          <a:p>
            <a:pPr lvl="1">
              <a:spcBef>
                <a:spcPts val="300"/>
              </a:spcBef>
            </a:pPr>
            <a:r>
              <a:rPr lang="en-US" sz="1600" dirty="0"/>
              <a:t>Specimen storage temperature logs</a:t>
            </a:r>
          </a:p>
          <a:p>
            <a:pPr lvl="1">
              <a:spcBef>
                <a:spcPts val="300"/>
              </a:spcBef>
            </a:pPr>
            <a:r>
              <a:rPr lang="en-US" sz="1600" dirty="0"/>
              <a:t>Pharmacy temperature log(s), primary (continuous) and secondary (manual)</a:t>
            </a:r>
          </a:p>
        </p:txBody>
      </p:sp>
      <p:sp>
        <p:nvSpPr>
          <p:cNvPr id="8" name="TextBox 7">
            <a:extLst>
              <a:ext uri="{FF2B5EF4-FFF2-40B4-BE49-F238E27FC236}">
                <a16:creationId xmlns:a16="http://schemas.microsoft.com/office/drawing/2014/main" id="{5A833704-7A24-4373-8A5F-A4F676883D22}"/>
              </a:ext>
            </a:extLst>
          </p:cNvPr>
          <p:cNvSpPr txBox="1"/>
          <p:nvPr/>
        </p:nvSpPr>
        <p:spPr bwMode="auto">
          <a:xfrm>
            <a:off x="609601" y="854029"/>
            <a:ext cx="5735597" cy="994294"/>
          </a:xfrm>
          <a:prstGeom prst="rect">
            <a:avLst/>
          </a:prstGeom>
          <a:noFill/>
          <a:ln w="9525">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vert="horz" wrap="square" lIns="0" tIns="0" rIns="0" bIns="0" rtlCol="0" anchor="t" anchorCtr="0">
            <a:noAutofit/>
          </a:bodyPr>
          <a:lstStyle/>
          <a:p>
            <a:pPr lvl="0" algn="ctr"/>
            <a:r>
              <a:rPr lang="en-US" sz="2400" dirty="0">
                <a:solidFill>
                  <a:srgbClr val="1A8793"/>
                </a:solidFill>
              </a:rPr>
              <a:t>At least </a:t>
            </a:r>
            <a:r>
              <a:rPr lang="en-US" sz="3200" b="1" dirty="0">
                <a:solidFill>
                  <a:srgbClr val="1A8793"/>
                </a:solidFill>
              </a:rPr>
              <a:t>5</a:t>
            </a:r>
            <a:r>
              <a:rPr lang="en-US" sz="2400" dirty="0">
                <a:solidFill>
                  <a:srgbClr val="1A8793"/>
                </a:solidFill>
              </a:rPr>
              <a:t> days prior to the call</a:t>
            </a:r>
          </a:p>
        </p:txBody>
      </p:sp>
      <p:sp>
        <p:nvSpPr>
          <p:cNvPr id="9" name="Rectangle 8">
            <a:extLst>
              <a:ext uri="{FF2B5EF4-FFF2-40B4-BE49-F238E27FC236}">
                <a16:creationId xmlns:a16="http://schemas.microsoft.com/office/drawing/2014/main" id="{690F4D7D-3D78-4924-970C-E22395BDF247}"/>
              </a:ext>
            </a:extLst>
          </p:cNvPr>
          <p:cNvSpPr/>
          <p:nvPr/>
        </p:nvSpPr>
        <p:spPr>
          <a:xfrm>
            <a:off x="1079965" y="1512791"/>
            <a:ext cx="4764024" cy="858326"/>
          </a:xfrm>
          <a:prstGeom prst="rect">
            <a:avLst/>
          </a:prstGeom>
          <a:gradFill flip="none" rotWithShape="1">
            <a:gsLst>
              <a:gs pos="0">
                <a:srgbClr val="1A8793">
                  <a:tint val="66000"/>
                  <a:satMod val="160000"/>
                </a:srgbClr>
              </a:gs>
              <a:gs pos="50000">
                <a:srgbClr val="1A8793">
                  <a:tint val="44500"/>
                  <a:satMod val="160000"/>
                </a:srgbClr>
              </a:gs>
              <a:gs pos="100000">
                <a:srgbClr val="1A8793">
                  <a:tint val="23500"/>
                  <a:satMod val="160000"/>
                </a:srgbClr>
              </a:gs>
            </a:gsLst>
            <a:lin ang="16200000" scaled="1"/>
            <a:tileRect/>
          </a:gradFill>
          <a:ln/>
          <a:scene3d>
            <a:camera prst="orthographicFront"/>
            <a:lightRig rig="threePt" dir="t"/>
          </a:scene3d>
          <a:sp3d>
            <a:bevelT w="165100" prst="coolSlan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a:t>Provide requested documents via email </a:t>
            </a:r>
          </a:p>
        </p:txBody>
      </p:sp>
      <p:sp>
        <p:nvSpPr>
          <p:cNvPr id="10" name="Rectangle 9">
            <a:extLst>
              <a:ext uri="{FF2B5EF4-FFF2-40B4-BE49-F238E27FC236}">
                <a16:creationId xmlns:a16="http://schemas.microsoft.com/office/drawing/2014/main" id="{E1F65018-7379-4F04-9009-CE895B4CF1BF}"/>
              </a:ext>
            </a:extLst>
          </p:cNvPr>
          <p:cNvSpPr/>
          <p:nvPr/>
        </p:nvSpPr>
        <p:spPr>
          <a:xfrm>
            <a:off x="1079965" y="3500759"/>
            <a:ext cx="4764024" cy="1133420"/>
          </a:xfrm>
          <a:prstGeom prst="rect">
            <a:avLst/>
          </a:prstGeom>
          <a:gradFill flip="none" rotWithShape="1">
            <a:gsLst>
              <a:gs pos="0">
                <a:srgbClr val="1A8793">
                  <a:tint val="66000"/>
                  <a:satMod val="160000"/>
                </a:srgbClr>
              </a:gs>
              <a:gs pos="50000">
                <a:srgbClr val="1A8793">
                  <a:tint val="44500"/>
                  <a:satMod val="160000"/>
                </a:srgbClr>
              </a:gs>
              <a:gs pos="100000">
                <a:srgbClr val="1A8793">
                  <a:tint val="23500"/>
                  <a:satMod val="160000"/>
                </a:srgbClr>
              </a:gs>
            </a:gsLst>
            <a:lin ang="16200000" scaled="1"/>
            <a:tileRect/>
          </a:gradFill>
          <a:ln>
            <a:solidFill>
              <a:srgbClr val="1A8793"/>
            </a:solidFill>
          </a:ln>
          <a:scene3d>
            <a:camera prst="orthographicFront"/>
            <a:lightRig rig="threePt" dir="t"/>
          </a:scene3d>
          <a:sp3d>
            <a:bevelT w="165100" prst="coolSlant"/>
          </a:sp3d>
        </p:spPr>
        <p:style>
          <a:lnRef idx="2">
            <a:schemeClr val="accent4"/>
          </a:lnRef>
          <a:fillRef idx="1">
            <a:schemeClr val="lt1"/>
          </a:fillRef>
          <a:effectRef idx="0">
            <a:schemeClr val="accent4"/>
          </a:effectRef>
          <a:fontRef idx="minor">
            <a:schemeClr val="dk1"/>
          </a:fontRef>
        </p:style>
        <p:txBody>
          <a:bodyPr rtlCol="0" anchor="ctr"/>
          <a:lstStyle/>
          <a:p>
            <a:pPr algn="ctr"/>
            <a:r>
              <a:rPr lang="en-US" sz="2200" dirty="0"/>
              <a:t>Ensure Protocol Registration is current with updated documents</a:t>
            </a:r>
          </a:p>
        </p:txBody>
      </p:sp>
      <p:sp>
        <p:nvSpPr>
          <p:cNvPr id="11" name="Rectangle 10">
            <a:extLst>
              <a:ext uri="{FF2B5EF4-FFF2-40B4-BE49-F238E27FC236}">
                <a16:creationId xmlns:a16="http://schemas.microsoft.com/office/drawing/2014/main" id="{84012661-9BFF-45D5-BB94-640FAF09F353}"/>
              </a:ext>
            </a:extLst>
          </p:cNvPr>
          <p:cNvSpPr/>
          <p:nvPr/>
        </p:nvSpPr>
        <p:spPr>
          <a:xfrm>
            <a:off x="1079965" y="2506775"/>
            <a:ext cx="4764024" cy="858326"/>
          </a:xfrm>
          <a:prstGeom prst="rect">
            <a:avLst/>
          </a:prstGeom>
          <a:gradFill flip="none" rotWithShape="1">
            <a:gsLst>
              <a:gs pos="0">
                <a:srgbClr val="1A8793">
                  <a:tint val="66000"/>
                  <a:satMod val="160000"/>
                </a:srgbClr>
              </a:gs>
              <a:gs pos="50000">
                <a:srgbClr val="1A8793">
                  <a:tint val="44500"/>
                  <a:satMod val="160000"/>
                </a:srgbClr>
              </a:gs>
              <a:gs pos="100000">
                <a:srgbClr val="1A8793">
                  <a:tint val="23500"/>
                  <a:satMod val="160000"/>
                </a:srgbClr>
              </a:gs>
            </a:gsLst>
            <a:lin ang="16200000" scaled="1"/>
            <a:tileRect/>
          </a:gradFill>
          <a:ln>
            <a:solidFill>
              <a:srgbClr val="1A8793"/>
            </a:solidFill>
          </a:ln>
          <a:scene3d>
            <a:camera prst="orthographicFront"/>
            <a:lightRig rig="threePt" dir="t"/>
          </a:scene3d>
          <a:sp3d>
            <a:bevelT w="165100" prst="coolSlan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200" dirty="0"/>
              <a:t>Ensure all data queries </a:t>
            </a:r>
          </a:p>
          <a:p>
            <a:pPr algn="ctr"/>
            <a:r>
              <a:rPr lang="en-US" sz="2200" dirty="0"/>
              <a:t>have been answered</a:t>
            </a:r>
          </a:p>
        </p:txBody>
      </p:sp>
      <p:sp>
        <p:nvSpPr>
          <p:cNvPr id="12" name="Rectangle 11">
            <a:extLst>
              <a:ext uri="{FF2B5EF4-FFF2-40B4-BE49-F238E27FC236}">
                <a16:creationId xmlns:a16="http://schemas.microsoft.com/office/drawing/2014/main" id="{15E4F20B-9E1F-49D1-BD02-45A3CA6C2FEE}"/>
              </a:ext>
            </a:extLst>
          </p:cNvPr>
          <p:cNvSpPr/>
          <p:nvPr/>
        </p:nvSpPr>
        <p:spPr>
          <a:xfrm>
            <a:off x="1079116" y="4769837"/>
            <a:ext cx="4765723" cy="1473737"/>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ZA" sz="2000" b="1" dirty="0">
                <a:solidFill>
                  <a:schemeClr val="accent3"/>
                </a:solidFill>
              </a:rPr>
              <a:t>No participant Source documentation </a:t>
            </a:r>
            <a:r>
              <a:rPr lang="en-ZA" sz="2000" dirty="0">
                <a:solidFill>
                  <a:schemeClr val="accent3"/>
                </a:solidFill>
              </a:rPr>
              <a:t>is to be requested or submitted. All participant identifiers must be redacted from any documents sent.</a:t>
            </a:r>
            <a:endParaRPr lang="en-US" sz="2000" dirty="0" err="1">
              <a:solidFill>
                <a:schemeClr val="accent3"/>
              </a:solidFill>
            </a:endParaRPr>
          </a:p>
        </p:txBody>
      </p:sp>
    </p:spTree>
    <p:custDataLst>
      <p:tags r:id="rId1"/>
    </p:custDataLst>
    <p:extLst>
      <p:ext uri="{BB962C8B-B14F-4D97-AF65-F5344CB8AC3E}">
        <p14:creationId xmlns:p14="http://schemas.microsoft.com/office/powerpoint/2010/main" val="1149462441"/>
      </p:ext>
    </p:ext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2"/>
  <p:tag name="ARTICULATE_DESIGN_ID_PPD CORPORATE" val="jKeiAkVB"/>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STICKYSTYLE" val="heading"/>
  <p:tag name="RNRSTYLE" val="heading"/>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STICKYSTYLE" val="body"/>
  <p:tag name="RNRSTYLE" val="body"/>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STICKYSTYLE" val="subtitle"/>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PD Corporate">
  <a:themeElements>
    <a:clrScheme name="PPD Corporate">
      <a:dk1>
        <a:srgbClr val="000000"/>
      </a:dk1>
      <a:lt1>
        <a:srgbClr val="FFFFFF"/>
      </a:lt1>
      <a:dk2>
        <a:srgbClr val="FFC61E"/>
      </a:dk2>
      <a:lt2>
        <a:srgbClr val="47136D"/>
      </a:lt2>
      <a:accent1>
        <a:srgbClr val="5BBF21"/>
      </a:accent1>
      <a:accent2>
        <a:srgbClr val="80A1B6"/>
      </a:accent2>
      <a:accent3>
        <a:srgbClr val="DB452C"/>
      </a:accent3>
      <a:accent4>
        <a:srgbClr val="47136D"/>
      </a:accent4>
      <a:accent5>
        <a:srgbClr val="A0A0A0"/>
      </a:accent5>
      <a:accent6>
        <a:srgbClr val="515151"/>
      </a:accent6>
      <a:hlink>
        <a:srgbClr val="7590A3"/>
      </a:hlink>
      <a:folHlink>
        <a:srgbClr val="EDE8E6"/>
      </a:folHlink>
    </a:clrScheme>
    <a:fontScheme name="PP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bwMode="auto">
        <a:noFill/>
        <a:ln w="9525">
          <a:noFill/>
          <a:prstDash val="soli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a:spPr>
      <a:bodyPr vert="horz" wrap="square" lIns="0" tIns="0" rIns="0" bIns="0" rtlCol="0" anchor="t" anchorCtr="0">
        <a:noAutofit/>
      </a:bodyPr>
      <a:lstStyle>
        <a:defPPr marL="285750" indent="-285750">
          <a:spcBef>
            <a:spcPts val="600"/>
          </a:spcBef>
          <a:buClr>
            <a:schemeClr val="accent1"/>
          </a:buClr>
          <a:buSzPct val="100000"/>
          <a:buFont typeface="Verdana" panose="020B0604030504040204" pitchFamily="34" charset="0"/>
          <a:buChar char="+"/>
          <a:defRPr sz="2000" dirty="0" err="1">
            <a:solidFill>
              <a:srgbClr val="000000"/>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9ABA43623D5646904464BADC467E96" ma:contentTypeVersion="1" ma:contentTypeDescription="Create a new document." ma:contentTypeScope="" ma:versionID="7594aada0477670a40388eaf642ebd2c">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AF7173-FDAC-47F6-8556-F780E7582DBA}"/>
</file>

<file path=customXml/itemProps2.xml><?xml version="1.0" encoding="utf-8"?>
<ds:datastoreItem xmlns:ds="http://schemas.openxmlformats.org/officeDocument/2006/customXml" ds:itemID="{6AB0D0EA-9BA3-46C3-91C7-FE7CCCBD3C3F}"/>
</file>

<file path=customXml/itemProps3.xml><?xml version="1.0" encoding="utf-8"?>
<ds:datastoreItem xmlns:ds="http://schemas.openxmlformats.org/officeDocument/2006/customXml" ds:itemID="{12670174-9FC4-4C58-81C4-0F21AE9F5F62}"/>
</file>

<file path=docProps/app.xml><?xml version="1.0" encoding="utf-8"?>
<Properties xmlns="http://schemas.openxmlformats.org/officeDocument/2006/extended-properties" xmlns:vt="http://schemas.openxmlformats.org/officeDocument/2006/docPropsVTypes">
  <TotalTime>1612</TotalTime>
  <Words>993</Words>
  <Application>Microsoft Macintosh PowerPoint</Application>
  <PresentationFormat>Widescreen</PresentationFormat>
  <Paragraphs>155</Paragraphs>
  <Slides>14</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Calibri</vt:lpstr>
      <vt:lpstr>Verdana</vt:lpstr>
      <vt:lpstr>PPD Corporate</vt:lpstr>
      <vt:lpstr>Photo Editor Photo</vt:lpstr>
      <vt:lpstr>Remote Monitoring Visits  Logistics for Sites  What You Need to Know </vt:lpstr>
      <vt:lpstr>Regulatory Background: COVID-19 Pandemic FDA Guidance</vt:lpstr>
      <vt:lpstr>Contingency Plan</vt:lpstr>
      <vt:lpstr>Remote Monitoring -SCOPE</vt:lpstr>
      <vt:lpstr>Remote Monitoring Pre-Visit Process</vt:lpstr>
      <vt:lpstr>Monitor Will Contact Site</vt:lpstr>
      <vt:lpstr>Optional Calls</vt:lpstr>
      <vt:lpstr>Pre-Visit Letter Will be Sent</vt:lpstr>
      <vt:lpstr>Monitor will Send a List of What to Provide Before The Call  </vt:lpstr>
      <vt:lpstr>Pre-Visit Data Review – the Monitor’s Process </vt:lpstr>
      <vt:lpstr>The Remote Monitoring Call</vt:lpstr>
      <vt:lpstr>The Report </vt:lpstr>
      <vt:lpstr>Post COVID-19</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Hufham</dc:creator>
  <cp:lastModifiedBy>Smith, Bariatu (NIH/NIAID) [E]</cp:lastModifiedBy>
  <cp:revision>81</cp:revision>
  <dcterms:created xsi:type="dcterms:W3CDTF">2020-04-03T14:53:57Z</dcterms:created>
  <dcterms:modified xsi:type="dcterms:W3CDTF">2020-04-20T17:24:28Z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0x010100AF9ABA43623D5646904464BADC467E96</vt:lpwstr>
  </property>
  <property fmtid="{D5CDD505-2E9C-101B-9397-08002B2CF9AE}" pid="3" name="ArticulateGUID">
    <vt:lpwstr>5C6CAF1B-9D2B-4201-A25D-D804D6CA02A2</vt:lpwstr>
  </property>
  <property fmtid="{D5CDD505-2E9C-101B-9397-08002B2CF9AE}" pid="4" name="ArticulatePath">
    <vt:lpwstr>Remote Monitoring Visit Site Logistics_Draft_09-Apr-2020 BS - _Kh (004)</vt:lpwstr>
  </property>
</Properties>
</file>