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heme/theme3.xml" ContentType="application/vnd.openxmlformats-officedocument.theme+xml"/>
  <Override PartName="/ppt/tags/tag27.xml" ContentType="application/vnd.openxmlformats-officedocument.presentationml.tags+xml"/>
  <Override PartName="/ppt/notesSlides/notesSlide1.xml" ContentType="application/vnd.openxmlformats-officedocument.presentationml.notesSlide+xml"/>
  <Override PartName="/ppt/tags/tag28.xml" ContentType="application/vnd.openxmlformats-officedocument.presentationml.tags+xml"/>
  <Override PartName="/ppt/notesSlides/notesSlide2.xml" ContentType="application/vnd.openxmlformats-officedocument.presentationml.notesSlide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notesSlides/notesSlide4.xml" ContentType="application/vnd.openxmlformats-officedocument.presentationml.notesSlide+xml"/>
  <Override PartName="/ppt/tags/tag31.xml" ContentType="application/vnd.openxmlformats-officedocument.presentationml.tags+xml"/>
  <Override PartName="/ppt/notesSlides/notesSlide5.xml" ContentType="application/vnd.openxmlformats-officedocument.presentationml.notesSlide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4.xml" ContentType="application/vnd.openxmlformats-officedocument.presentationml.tags+xml"/>
  <Override PartName="/ppt/notesSlides/notesSlide9.xml" ContentType="application/vnd.openxmlformats-officedocument.presentationml.notesSlide+xml"/>
  <Override PartName="/ppt/tags/tag35.xml" ContentType="application/vnd.openxmlformats-officedocument.presentationml.tags+xml"/>
  <Override PartName="/ppt/notesSlides/notesSlide10.xml" ContentType="application/vnd.openxmlformats-officedocument.presentationml.notesSlide+xml"/>
  <Override PartName="/ppt/tags/tag36.xml" ContentType="application/vnd.openxmlformats-officedocument.presentationml.tags+xml"/>
  <Override PartName="/ppt/notesSlides/notesSlide11.xml" ContentType="application/vnd.openxmlformats-officedocument.presentationml.notesSlide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ppt/notesSlides/notesSlide15.xml" ContentType="application/vnd.openxmlformats-officedocument.presentationml.notesSlide+xml"/>
  <Override PartName="/ppt/tags/tag39.xml" ContentType="application/vnd.openxmlformats-officedocument.presentationml.tags+xml"/>
  <Override PartName="/ppt/notesSlides/notesSlide16.xml" ContentType="application/vnd.openxmlformats-officedocument.presentationml.notesSlide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notesSlides/notesSlide18.xml" ContentType="application/vnd.openxmlformats-officedocument.presentationml.notesSlide+xml"/>
  <Override PartName="/ppt/tags/tag42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25"/>
  </p:notesMasterIdLst>
  <p:sldIdLst>
    <p:sldId id="562" r:id="rId6"/>
    <p:sldId id="631" r:id="rId7"/>
    <p:sldId id="588" r:id="rId8"/>
    <p:sldId id="676" r:id="rId9"/>
    <p:sldId id="712" r:id="rId10"/>
    <p:sldId id="713" r:id="rId11"/>
    <p:sldId id="714" r:id="rId12"/>
    <p:sldId id="726" r:id="rId13"/>
    <p:sldId id="715" r:id="rId14"/>
    <p:sldId id="722" r:id="rId15"/>
    <p:sldId id="703" r:id="rId16"/>
    <p:sldId id="724" r:id="rId17"/>
    <p:sldId id="727" r:id="rId18"/>
    <p:sldId id="725" r:id="rId19"/>
    <p:sldId id="352" r:id="rId20"/>
    <p:sldId id="691" r:id="rId21"/>
    <p:sldId id="716" r:id="rId22"/>
    <p:sldId id="628" r:id="rId23"/>
    <p:sldId id="71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my Meacham" initials="AM" lastIdx="4" clrIdx="6">
    <p:extLst>
      <p:ext uri="{19B8F6BF-5375-455C-9EA6-DF929625EA0E}">
        <p15:presenceInfo xmlns:p15="http://schemas.microsoft.com/office/powerpoint/2012/main" userId="S::Amy.Meacham@ppdi.com::b119b96e-325f-4949-9385-b8083a2bdc46" providerId="AD"/>
      </p:ext>
    </p:extLst>
  </p:cmAuthor>
  <p:cmAuthor id="1" name="Nikki Cortez" initials="NC" lastIdx="9" clrIdx="0">
    <p:extLst>
      <p:ext uri="{19B8F6BF-5375-455C-9EA6-DF929625EA0E}">
        <p15:presenceInfo xmlns:p15="http://schemas.microsoft.com/office/powerpoint/2012/main" userId="S::Nikki.Cortez@ppdi.com::d9061882-5d07-4a1d-a37c-134be49c2f1f" providerId="AD"/>
      </p:ext>
    </p:extLst>
  </p:cmAuthor>
  <p:cmAuthor id="8" name="Campbell, Doreen (NIH/NIAID) [C]" initials="CD([" lastIdx="2" clrIdx="7">
    <p:extLst>
      <p:ext uri="{19B8F6BF-5375-455C-9EA6-DF929625EA0E}">
        <p15:presenceInfo xmlns:p15="http://schemas.microsoft.com/office/powerpoint/2012/main" userId="S::campbelldob@nih.gov::1f9b9623-f479-42d2-b73f-4e8ea1b1024b" providerId="AD"/>
      </p:ext>
    </p:extLst>
  </p:cmAuthor>
  <p:cmAuthor id="2" name="Kim Havens" initials="KH" lastIdx="6" clrIdx="1">
    <p:extLst>
      <p:ext uri="{19B8F6BF-5375-455C-9EA6-DF929625EA0E}">
        <p15:presenceInfo xmlns:p15="http://schemas.microsoft.com/office/powerpoint/2012/main" userId="S::Kim.Havens@ppdi.com::7c289bc9-a188-4680-913f-c8181666f919" providerId="AD"/>
      </p:ext>
    </p:extLst>
  </p:cmAuthor>
  <p:cmAuthor id="3" name="Roby, Gregg (NIH/NIAID) [E]" initials="RG([" lastIdx="11" clrIdx="2">
    <p:extLst>
      <p:ext uri="{19B8F6BF-5375-455C-9EA6-DF929625EA0E}">
        <p15:presenceInfo xmlns:p15="http://schemas.microsoft.com/office/powerpoint/2012/main" userId="S::robyg@nih.gov::6ae90bf9-d376-4530-807b-6d03cf5daefb" providerId="AD"/>
      </p:ext>
    </p:extLst>
  </p:cmAuthor>
  <p:cmAuthor id="4" name="Landis, Jessica (NIH/NIAID) [E]" initials="L[" lastIdx="4" clrIdx="3">
    <p:extLst>
      <p:ext uri="{19B8F6BF-5375-455C-9EA6-DF929625EA0E}">
        <p15:presenceInfo xmlns:p15="http://schemas.microsoft.com/office/powerpoint/2012/main" userId="S::jessica.landis_nih.gov#ext#@ppdcentral.onmicrosoft.com::7c2562fa-065a-4313-938c-514ae12771bd" providerId="AD"/>
      </p:ext>
    </p:extLst>
  </p:cmAuthor>
  <p:cmAuthor id="5" name="Landis, Jessica (NIH/NIAID) [E]" initials="LJ([" lastIdx="3" clrIdx="4">
    <p:extLst>
      <p:ext uri="{19B8F6BF-5375-455C-9EA6-DF929625EA0E}">
        <p15:presenceInfo xmlns:p15="http://schemas.microsoft.com/office/powerpoint/2012/main" userId="S::landisjr@nih.gov::cb49f8e7-1bd1-4d4b-82bd-2a73f58985a4" providerId="AD"/>
      </p:ext>
    </p:extLst>
  </p:cmAuthor>
  <p:cmAuthor id="6" name="Campbell, Doreen (NIH/NIAID) [C]" initials="C[" lastIdx="9" clrIdx="5">
    <p:extLst>
      <p:ext uri="{19B8F6BF-5375-455C-9EA6-DF929625EA0E}">
        <p15:presenceInfo xmlns:p15="http://schemas.microsoft.com/office/powerpoint/2012/main" userId="S::doreen.campbell_nih.gov#ext#@ppdcentral.onmicrosoft.com::8b44d7f5-ad52-4fc9-8354-612c0fef97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979DAC"/>
    <a:srgbClr val="006600"/>
    <a:srgbClr val="000455"/>
    <a:srgbClr val="E5C93E"/>
    <a:srgbClr val="C03333"/>
    <a:srgbClr val="F6F6F6"/>
    <a:srgbClr val="4483C1"/>
    <a:srgbClr val="9B57CF"/>
    <a:srgbClr val="194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72740" autoAdjust="0"/>
  </p:normalViewPr>
  <p:slideViewPr>
    <p:cSldViewPr snapToGrid="0">
      <p:cViewPr varScale="1">
        <p:scale>
          <a:sx n="49" d="100"/>
          <a:sy n="49" d="100"/>
        </p:scale>
        <p:origin x="1328" y="2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B0DBDF-892D-4AE3-BFEE-753918F1C118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31771-50D5-4A6F-8DE5-64560D27D9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AA71D-AB73-43BA-9BF4-8DA0396334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39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0160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587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918649F8-882C-4002-AB2C-ED8BCF0D8646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12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9157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74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7659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001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654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66654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0FAA71D-AB73-43BA-9BF4-8DA03963342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30629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53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CC54D80-FB7D-42D3-A64E-56F61C7DB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1774" lvl="2" indent="0">
              <a:lnSpc>
                <a:spcPct val="150000"/>
              </a:lnSpc>
              <a:buFont typeface="+mj-lt"/>
              <a:buNone/>
            </a:pPr>
            <a:endParaRPr lang="en-US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0B3DE4-766F-480B-881C-06279A42C9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2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AA71D-AB73-43BA-9BF4-8DA0396334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406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AA71D-AB73-43BA-9BF4-8DA0396334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471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40626CF-3457-46B3-9973-A24498A41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632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96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9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86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81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C31771-50D5-4A6F-8DE5-64560D27D91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94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3E9D-CAC8-465B-8E74-A267841E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FA4FB-446B-4D20-9CE9-B045386D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4FC2-6D43-4292-BA48-EEB778A8FAD4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6207B-E7D9-4FF8-820B-8FAF29AAD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3BF4B-36AA-4309-9AF9-778D016E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51EE-D97B-4B3D-869C-B1E6712B8E87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1353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B88668-7635-46F4-B4F2-CCD07FCF43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909" y="707635"/>
            <a:ext cx="11220183" cy="5442731"/>
          </a:xfrm>
          <a:custGeom>
            <a:avLst/>
            <a:gdLst>
              <a:gd name="connsiteX0" fmla="*/ 270123 w 11220183"/>
              <a:gd name="connsiteY0" fmla="*/ 0 h 5442731"/>
              <a:gd name="connsiteX1" fmla="*/ 10950060 w 11220183"/>
              <a:gd name="connsiteY1" fmla="*/ 0 h 5442731"/>
              <a:gd name="connsiteX2" fmla="*/ 11220183 w 11220183"/>
              <a:gd name="connsiteY2" fmla="*/ 270123 h 5442731"/>
              <a:gd name="connsiteX3" fmla="*/ 11220183 w 11220183"/>
              <a:gd name="connsiteY3" fmla="*/ 5172608 h 5442731"/>
              <a:gd name="connsiteX4" fmla="*/ 10950060 w 11220183"/>
              <a:gd name="connsiteY4" fmla="*/ 5442731 h 5442731"/>
              <a:gd name="connsiteX5" fmla="*/ 270123 w 11220183"/>
              <a:gd name="connsiteY5" fmla="*/ 5442731 h 5442731"/>
              <a:gd name="connsiteX6" fmla="*/ 0 w 11220183"/>
              <a:gd name="connsiteY6" fmla="*/ 5172608 h 5442731"/>
              <a:gd name="connsiteX7" fmla="*/ 0 w 11220183"/>
              <a:gd name="connsiteY7" fmla="*/ 270123 h 5442731"/>
              <a:gd name="connsiteX8" fmla="*/ 270123 w 11220183"/>
              <a:gd name="connsiteY8" fmla="*/ 0 h 544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0183" h="5442731">
                <a:moveTo>
                  <a:pt x="270123" y="0"/>
                </a:moveTo>
                <a:lnTo>
                  <a:pt x="10950060" y="0"/>
                </a:lnTo>
                <a:cubicBezTo>
                  <a:pt x="11099245" y="0"/>
                  <a:pt x="11220183" y="120938"/>
                  <a:pt x="11220183" y="270123"/>
                </a:cubicBezTo>
                <a:lnTo>
                  <a:pt x="11220183" y="5172608"/>
                </a:lnTo>
                <a:cubicBezTo>
                  <a:pt x="11220183" y="5321793"/>
                  <a:pt x="11099245" y="5442731"/>
                  <a:pt x="10950060" y="5442731"/>
                </a:cubicBezTo>
                <a:lnTo>
                  <a:pt x="270123" y="5442731"/>
                </a:lnTo>
                <a:cubicBezTo>
                  <a:pt x="120938" y="5442731"/>
                  <a:pt x="0" y="5321793"/>
                  <a:pt x="0" y="5172608"/>
                </a:cubicBezTo>
                <a:lnTo>
                  <a:pt x="0" y="270123"/>
                </a:lnTo>
                <a:cubicBezTo>
                  <a:pt x="0" y="120938"/>
                  <a:pt x="120938" y="0"/>
                  <a:pt x="2701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58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7930" y="0"/>
            <a:ext cx="12209930" cy="4131733"/>
          </a:xfrm>
          <a:custGeom>
            <a:avLst/>
            <a:gdLst>
              <a:gd name="connsiteX0" fmla="*/ 0 w 12209930"/>
              <a:gd name="connsiteY0" fmla="*/ 0 h 4916774"/>
              <a:gd name="connsiteX1" fmla="*/ 12209930 w 12209930"/>
              <a:gd name="connsiteY1" fmla="*/ 0 h 4916774"/>
              <a:gd name="connsiteX2" fmla="*/ 12209930 w 12209930"/>
              <a:gd name="connsiteY2" fmla="*/ 4916774 h 4916774"/>
              <a:gd name="connsiteX3" fmla="*/ 0 w 12209930"/>
              <a:gd name="connsiteY3" fmla="*/ 4916774 h 491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9930" h="4916774">
                <a:moveTo>
                  <a:pt x="0" y="0"/>
                </a:moveTo>
                <a:lnTo>
                  <a:pt x="12209930" y="0"/>
                </a:lnTo>
                <a:lnTo>
                  <a:pt x="12209930" y="4916774"/>
                </a:lnTo>
                <a:lnTo>
                  <a:pt x="0" y="491677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419922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6536266" y="0"/>
            <a:ext cx="5655733" cy="6858000"/>
          </a:xfrm>
          <a:custGeom>
            <a:avLst/>
            <a:gdLst>
              <a:gd name="connsiteX0" fmla="*/ 0 w 2296630"/>
              <a:gd name="connsiteY0" fmla="*/ 0 h 2170100"/>
              <a:gd name="connsiteX1" fmla="*/ 2296630 w 2296630"/>
              <a:gd name="connsiteY1" fmla="*/ 0 h 2170100"/>
              <a:gd name="connsiteX2" fmla="*/ 2296630 w 2296630"/>
              <a:gd name="connsiteY2" fmla="*/ 2170100 h 2170100"/>
              <a:gd name="connsiteX3" fmla="*/ 0 w 2296630"/>
              <a:gd name="connsiteY3" fmla="*/ 2170100 h 21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630" h="2170100">
                <a:moveTo>
                  <a:pt x="0" y="0"/>
                </a:moveTo>
                <a:lnTo>
                  <a:pt x="2296630" y="0"/>
                </a:lnTo>
                <a:lnTo>
                  <a:pt x="2296630" y="2170100"/>
                </a:lnTo>
                <a:lnTo>
                  <a:pt x="0" y="21701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mall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42596" y="656431"/>
            <a:ext cx="4505044" cy="5553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729886" y="3630245"/>
            <a:ext cx="1253844" cy="10764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29886" y="5133859"/>
            <a:ext cx="1253844" cy="1076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ACB5B1-6324-4009-AFBF-DB63D2A4EE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29886" y="2151315"/>
            <a:ext cx="1253844" cy="10764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097BC-15D7-46DB-8761-8E52C657491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3EFC7B-42A3-4992-80D3-0029BB503E4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141548D-82A8-4A17-82DB-29BFD68383A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EFA51EE-D97B-4B3D-869C-B1E6712B8E87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51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3">
            <a:extLst>
              <a:ext uri="{FF2B5EF4-FFF2-40B4-BE49-F238E27FC236}">
                <a16:creationId xmlns:a16="http://schemas.microsoft.com/office/drawing/2014/main" id="{9575014F-D2E6-45A1-83AE-DD28466F45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37749" y="1403686"/>
            <a:ext cx="1854366" cy="1941094"/>
          </a:xfrm>
          <a:custGeom>
            <a:avLst/>
            <a:gdLst>
              <a:gd name="connsiteX0" fmla="*/ 395014 w 2370039"/>
              <a:gd name="connsiteY0" fmla="*/ 0 h 2480885"/>
              <a:gd name="connsiteX1" fmla="*/ 1975025 w 2370039"/>
              <a:gd name="connsiteY1" fmla="*/ 0 h 2480885"/>
              <a:gd name="connsiteX2" fmla="*/ 2370039 w 2370039"/>
              <a:gd name="connsiteY2" fmla="*/ 395014 h 2480885"/>
              <a:gd name="connsiteX3" fmla="*/ 2370039 w 2370039"/>
              <a:gd name="connsiteY3" fmla="*/ 2085871 h 2480885"/>
              <a:gd name="connsiteX4" fmla="*/ 1975025 w 2370039"/>
              <a:gd name="connsiteY4" fmla="*/ 2480885 h 2480885"/>
              <a:gd name="connsiteX5" fmla="*/ 395014 w 2370039"/>
              <a:gd name="connsiteY5" fmla="*/ 2480885 h 2480885"/>
              <a:gd name="connsiteX6" fmla="*/ 0 w 2370039"/>
              <a:gd name="connsiteY6" fmla="*/ 2085871 h 2480885"/>
              <a:gd name="connsiteX7" fmla="*/ 0 w 2370039"/>
              <a:gd name="connsiteY7" fmla="*/ 395014 h 2480885"/>
              <a:gd name="connsiteX8" fmla="*/ 395014 w 2370039"/>
              <a:gd name="connsiteY8" fmla="*/ 0 h 248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0039" h="2480885">
                <a:moveTo>
                  <a:pt x="395014" y="0"/>
                </a:moveTo>
                <a:lnTo>
                  <a:pt x="1975025" y="0"/>
                </a:lnTo>
                <a:cubicBezTo>
                  <a:pt x="2193185" y="0"/>
                  <a:pt x="2370039" y="176854"/>
                  <a:pt x="2370039" y="395014"/>
                </a:cubicBezTo>
                <a:lnTo>
                  <a:pt x="2370039" y="2085871"/>
                </a:lnTo>
                <a:cubicBezTo>
                  <a:pt x="2370039" y="2304031"/>
                  <a:pt x="2193185" y="2480885"/>
                  <a:pt x="1975025" y="2480885"/>
                </a:cubicBezTo>
                <a:lnTo>
                  <a:pt x="395014" y="2480885"/>
                </a:lnTo>
                <a:cubicBezTo>
                  <a:pt x="176854" y="2480885"/>
                  <a:pt x="0" y="2304031"/>
                  <a:pt x="0" y="2085871"/>
                </a:cubicBezTo>
                <a:lnTo>
                  <a:pt x="0" y="395014"/>
                </a:lnTo>
                <a:cubicBezTo>
                  <a:pt x="0" y="176854"/>
                  <a:pt x="176854" y="0"/>
                  <a:pt x="3950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9575014F-D2E6-45A1-83AE-DD28466F45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7749" y="3617497"/>
            <a:ext cx="1854366" cy="1941094"/>
          </a:xfrm>
          <a:custGeom>
            <a:avLst/>
            <a:gdLst>
              <a:gd name="connsiteX0" fmla="*/ 395014 w 2370039"/>
              <a:gd name="connsiteY0" fmla="*/ 0 h 2480885"/>
              <a:gd name="connsiteX1" fmla="*/ 1975025 w 2370039"/>
              <a:gd name="connsiteY1" fmla="*/ 0 h 2480885"/>
              <a:gd name="connsiteX2" fmla="*/ 2370039 w 2370039"/>
              <a:gd name="connsiteY2" fmla="*/ 395014 h 2480885"/>
              <a:gd name="connsiteX3" fmla="*/ 2370039 w 2370039"/>
              <a:gd name="connsiteY3" fmla="*/ 2085871 h 2480885"/>
              <a:gd name="connsiteX4" fmla="*/ 1975025 w 2370039"/>
              <a:gd name="connsiteY4" fmla="*/ 2480885 h 2480885"/>
              <a:gd name="connsiteX5" fmla="*/ 395014 w 2370039"/>
              <a:gd name="connsiteY5" fmla="*/ 2480885 h 2480885"/>
              <a:gd name="connsiteX6" fmla="*/ 0 w 2370039"/>
              <a:gd name="connsiteY6" fmla="*/ 2085871 h 2480885"/>
              <a:gd name="connsiteX7" fmla="*/ 0 w 2370039"/>
              <a:gd name="connsiteY7" fmla="*/ 395014 h 2480885"/>
              <a:gd name="connsiteX8" fmla="*/ 395014 w 2370039"/>
              <a:gd name="connsiteY8" fmla="*/ 0 h 248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0039" h="2480885">
                <a:moveTo>
                  <a:pt x="395014" y="0"/>
                </a:moveTo>
                <a:lnTo>
                  <a:pt x="1975025" y="0"/>
                </a:lnTo>
                <a:cubicBezTo>
                  <a:pt x="2193185" y="0"/>
                  <a:pt x="2370039" y="176854"/>
                  <a:pt x="2370039" y="395014"/>
                </a:cubicBezTo>
                <a:lnTo>
                  <a:pt x="2370039" y="2085871"/>
                </a:lnTo>
                <a:cubicBezTo>
                  <a:pt x="2370039" y="2304031"/>
                  <a:pt x="2193185" y="2480885"/>
                  <a:pt x="1975025" y="2480885"/>
                </a:cubicBezTo>
                <a:lnTo>
                  <a:pt x="395014" y="2480885"/>
                </a:lnTo>
                <a:cubicBezTo>
                  <a:pt x="176854" y="2480885"/>
                  <a:pt x="0" y="2304031"/>
                  <a:pt x="0" y="2085871"/>
                </a:cubicBezTo>
                <a:lnTo>
                  <a:pt x="0" y="395014"/>
                </a:lnTo>
                <a:cubicBezTo>
                  <a:pt x="0" y="176854"/>
                  <a:pt x="176854" y="0"/>
                  <a:pt x="3950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7" name="Freeform: Shape 13">
            <a:extLst>
              <a:ext uri="{FF2B5EF4-FFF2-40B4-BE49-F238E27FC236}">
                <a16:creationId xmlns:a16="http://schemas.microsoft.com/office/drawing/2014/main" id="{9575014F-D2E6-45A1-83AE-DD28466F45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72065" y="1403686"/>
            <a:ext cx="1854366" cy="1941094"/>
          </a:xfrm>
          <a:custGeom>
            <a:avLst/>
            <a:gdLst>
              <a:gd name="connsiteX0" fmla="*/ 395014 w 2370039"/>
              <a:gd name="connsiteY0" fmla="*/ 0 h 2480885"/>
              <a:gd name="connsiteX1" fmla="*/ 1975025 w 2370039"/>
              <a:gd name="connsiteY1" fmla="*/ 0 h 2480885"/>
              <a:gd name="connsiteX2" fmla="*/ 2370039 w 2370039"/>
              <a:gd name="connsiteY2" fmla="*/ 395014 h 2480885"/>
              <a:gd name="connsiteX3" fmla="*/ 2370039 w 2370039"/>
              <a:gd name="connsiteY3" fmla="*/ 2085871 h 2480885"/>
              <a:gd name="connsiteX4" fmla="*/ 1975025 w 2370039"/>
              <a:gd name="connsiteY4" fmla="*/ 2480885 h 2480885"/>
              <a:gd name="connsiteX5" fmla="*/ 395014 w 2370039"/>
              <a:gd name="connsiteY5" fmla="*/ 2480885 h 2480885"/>
              <a:gd name="connsiteX6" fmla="*/ 0 w 2370039"/>
              <a:gd name="connsiteY6" fmla="*/ 2085871 h 2480885"/>
              <a:gd name="connsiteX7" fmla="*/ 0 w 2370039"/>
              <a:gd name="connsiteY7" fmla="*/ 395014 h 2480885"/>
              <a:gd name="connsiteX8" fmla="*/ 395014 w 2370039"/>
              <a:gd name="connsiteY8" fmla="*/ 0 h 248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0039" h="2480885">
                <a:moveTo>
                  <a:pt x="395014" y="0"/>
                </a:moveTo>
                <a:lnTo>
                  <a:pt x="1975025" y="0"/>
                </a:lnTo>
                <a:cubicBezTo>
                  <a:pt x="2193185" y="0"/>
                  <a:pt x="2370039" y="176854"/>
                  <a:pt x="2370039" y="395014"/>
                </a:cubicBezTo>
                <a:lnTo>
                  <a:pt x="2370039" y="2085871"/>
                </a:lnTo>
                <a:cubicBezTo>
                  <a:pt x="2370039" y="2304031"/>
                  <a:pt x="2193185" y="2480885"/>
                  <a:pt x="1975025" y="2480885"/>
                </a:cubicBezTo>
                <a:lnTo>
                  <a:pt x="395014" y="2480885"/>
                </a:lnTo>
                <a:cubicBezTo>
                  <a:pt x="176854" y="2480885"/>
                  <a:pt x="0" y="2304031"/>
                  <a:pt x="0" y="2085871"/>
                </a:cubicBezTo>
                <a:lnTo>
                  <a:pt x="0" y="395014"/>
                </a:lnTo>
                <a:cubicBezTo>
                  <a:pt x="0" y="176854"/>
                  <a:pt x="176854" y="0"/>
                  <a:pt x="3950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  <p:sp>
        <p:nvSpPr>
          <p:cNvPr id="8" name="Freeform: Shape 13">
            <a:extLst>
              <a:ext uri="{FF2B5EF4-FFF2-40B4-BE49-F238E27FC236}">
                <a16:creationId xmlns:a16="http://schemas.microsoft.com/office/drawing/2014/main" id="{9575014F-D2E6-45A1-83AE-DD28466F45A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72065" y="3617497"/>
            <a:ext cx="1854366" cy="1941094"/>
          </a:xfrm>
          <a:custGeom>
            <a:avLst/>
            <a:gdLst>
              <a:gd name="connsiteX0" fmla="*/ 395014 w 2370039"/>
              <a:gd name="connsiteY0" fmla="*/ 0 h 2480885"/>
              <a:gd name="connsiteX1" fmla="*/ 1975025 w 2370039"/>
              <a:gd name="connsiteY1" fmla="*/ 0 h 2480885"/>
              <a:gd name="connsiteX2" fmla="*/ 2370039 w 2370039"/>
              <a:gd name="connsiteY2" fmla="*/ 395014 h 2480885"/>
              <a:gd name="connsiteX3" fmla="*/ 2370039 w 2370039"/>
              <a:gd name="connsiteY3" fmla="*/ 2085871 h 2480885"/>
              <a:gd name="connsiteX4" fmla="*/ 1975025 w 2370039"/>
              <a:gd name="connsiteY4" fmla="*/ 2480885 h 2480885"/>
              <a:gd name="connsiteX5" fmla="*/ 395014 w 2370039"/>
              <a:gd name="connsiteY5" fmla="*/ 2480885 h 2480885"/>
              <a:gd name="connsiteX6" fmla="*/ 0 w 2370039"/>
              <a:gd name="connsiteY6" fmla="*/ 2085871 h 2480885"/>
              <a:gd name="connsiteX7" fmla="*/ 0 w 2370039"/>
              <a:gd name="connsiteY7" fmla="*/ 395014 h 2480885"/>
              <a:gd name="connsiteX8" fmla="*/ 395014 w 2370039"/>
              <a:gd name="connsiteY8" fmla="*/ 0 h 2480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0039" h="2480885">
                <a:moveTo>
                  <a:pt x="395014" y="0"/>
                </a:moveTo>
                <a:lnTo>
                  <a:pt x="1975025" y="0"/>
                </a:lnTo>
                <a:cubicBezTo>
                  <a:pt x="2193185" y="0"/>
                  <a:pt x="2370039" y="176854"/>
                  <a:pt x="2370039" y="395014"/>
                </a:cubicBezTo>
                <a:lnTo>
                  <a:pt x="2370039" y="2085871"/>
                </a:lnTo>
                <a:cubicBezTo>
                  <a:pt x="2370039" y="2304031"/>
                  <a:pt x="2193185" y="2480885"/>
                  <a:pt x="1975025" y="2480885"/>
                </a:cubicBezTo>
                <a:lnTo>
                  <a:pt x="395014" y="2480885"/>
                </a:lnTo>
                <a:cubicBezTo>
                  <a:pt x="176854" y="2480885"/>
                  <a:pt x="0" y="2304031"/>
                  <a:pt x="0" y="2085871"/>
                </a:cubicBezTo>
                <a:lnTo>
                  <a:pt x="0" y="395014"/>
                </a:lnTo>
                <a:cubicBezTo>
                  <a:pt x="0" y="176854"/>
                  <a:pt x="176854" y="0"/>
                  <a:pt x="39501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</a:lstStyle>
          <a:p>
            <a:endParaRPr lang="en-ID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3656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53E9D-CAC8-465B-8E74-A267841E7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FA4FB-446B-4D20-9CE9-B045386DB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4FC2-6D43-4292-BA48-EEB778A8FAD4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6207B-E7D9-4FF8-820B-8FAF29AAD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3BF4B-36AA-4309-9AF9-778D016EF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51EE-D97B-4B3D-869C-B1E6712B8E87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207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2E32B-1354-46E0-9BD7-DFEFAEFFC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4FC2-6D43-4292-BA48-EEB778A8FAD4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8892C-B73F-4C47-BCBB-EB7D0DA1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62634-7AEB-400A-BABA-770170E9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51EE-D97B-4B3D-869C-B1E6712B8E87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103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198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538" y="1604788"/>
            <a:ext cx="11010711" cy="48794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06577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38818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96A629F2-133D-744A-A6A4-E59ADA869BF2}"/>
              </a:ext>
            </a:extLst>
          </p:cNvPr>
          <p:cNvSpPr/>
          <p:nvPr userDrawn="1"/>
        </p:nvSpPr>
        <p:spPr>
          <a:xfrm>
            <a:off x="8719451" y="0"/>
            <a:ext cx="3472550" cy="6858000"/>
          </a:xfrm>
          <a:prstGeom prst="rect">
            <a:avLst/>
          </a:prstGeom>
          <a:solidFill>
            <a:srgbClr val="7C849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107F234-D186-E948-BFB3-5FE6B915B1E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44450" y="1"/>
            <a:ext cx="3175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>
              <a:defRPr sz="1200" b="0"/>
            </a:lvl1pPr>
          </a:lstStyle>
          <a:p>
            <a:r>
              <a:rPr lang="en-US" dirty="0"/>
              <a:t>Insert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039806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2E32B-1354-46E0-9BD7-DFEFAEFFC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14FC2-6D43-4292-BA48-EEB778A8FAD4}" type="datetimeFigureOut">
              <a:rPr lang="en-US" smtClean="0"/>
              <a:t>2/9/2021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8892C-B73F-4C47-BCBB-EB7D0DA18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62634-7AEB-400A-BABA-770170E94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A51EE-D97B-4B3D-869C-B1E6712B8E87}" type="slidenum">
              <a:rPr lang="en-US" smtClean="0"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198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92354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296630"/>
              <a:gd name="connsiteY0" fmla="*/ 0 h 2170100"/>
              <a:gd name="connsiteX1" fmla="*/ 2296630 w 2296630"/>
              <a:gd name="connsiteY1" fmla="*/ 0 h 2170100"/>
              <a:gd name="connsiteX2" fmla="*/ 2296630 w 2296630"/>
              <a:gd name="connsiteY2" fmla="*/ 2170100 h 2170100"/>
              <a:gd name="connsiteX3" fmla="*/ 0 w 2296630"/>
              <a:gd name="connsiteY3" fmla="*/ 2170100 h 21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630" h="2170100">
                <a:moveTo>
                  <a:pt x="0" y="0"/>
                </a:moveTo>
                <a:lnTo>
                  <a:pt x="2296630" y="0"/>
                </a:lnTo>
                <a:lnTo>
                  <a:pt x="2296630" y="2170100"/>
                </a:lnTo>
                <a:lnTo>
                  <a:pt x="0" y="21701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93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20686"/>
            <a:ext cx="12192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B1EA3-9483-41A0-97B7-963D8454B564}"/>
              </a:ext>
            </a:extLst>
          </p:cNvPr>
          <p:cNvSpPr/>
          <p:nvPr userDrawn="1"/>
        </p:nvSpPr>
        <p:spPr bwMode="auto">
          <a:xfrm>
            <a:off x="4081335" y="2133601"/>
            <a:ext cx="1930400" cy="42962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5400" dir="16020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l"/>
            <a:endParaRPr lang="en-ID" dirty="0">
              <a:latin typeface="Arial Nova" panose="020B0504020202020204" pitchFamily="34" charset="0"/>
            </a:endParaRPr>
          </a:p>
        </p:txBody>
      </p:sp>
      <p:sp>
        <p:nvSpPr>
          <p:cNvPr id="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240845" y="2220686"/>
            <a:ext cx="1750581" cy="2743200"/>
          </a:xfrm>
          <a:custGeom>
            <a:avLst/>
            <a:gdLst>
              <a:gd name="connsiteX0" fmla="*/ 0 w 3886200"/>
              <a:gd name="connsiteY0" fmla="*/ 0 h 6858000"/>
              <a:gd name="connsiteX1" fmla="*/ 3886200 w 3886200"/>
              <a:gd name="connsiteY1" fmla="*/ 0 h 6858000"/>
              <a:gd name="connsiteX2" fmla="*/ 3886200 w 3886200"/>
              <a:gd name="connsiteY2" fmla="*/ 6858000 h 6858000"/>
              <a:gd name="connsiteX3" fmla="*/ 0 w 3886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6858000">
                <a:moveTo>
                  <a:pt x="0" y="0"/>
                </a:moveTo>
                <a:lnTo>
                  <a:pt x="3886200" y="0"/>
                </a:lnTo>
                <a:lnTo>
                  <a:pt x="3886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171245" y="2220686"/>
            <a:ext cx="1750581" cy="2743200"/>
          </a:xfrm>
          <a:custGeom>
            <a:avLst/>
            <a:gdLst>
              <a:gd name="connsiteX0" fmla="*/ 0 w 3886200"/>
              <a:gd name="connsiteY0" fmla="*/ 0 h 6858000"/>
              <a:gd name="connsiteX1" fmla="*/ 3886200 w 3886200"/>
              <a:gd name="connsiteY1" fmla="*/ 0 h 6858000"/>
              <a:gd name="connsiteX2" fmla="*/ 3886200 w 3886200"/>
              <a:gd name="connsiteY2" fmla="*/ 6858000 h 6858000"/>
              <a:gd name="connsiteX3" fmla="*/ 0 w 3886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6858000">
                <a:moveTo>
                  <a:pt x="0" y="0"/>
                </a:moveTo>
                <a:lnTo>
                  <a:pt x="3886200" y="0"/>
                </a:lnTo>
                <a:lnTo>
                  <a:pt x="3886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01645" y="2220686"/>
            <a:ext cx="1750581" cy="2743200"/>
          </a:xfrm>
          <a:custGeom>
            <a:avLst/>
            <a:gdLst>
              <a:gd name="connsiteX0" fmla="*/ 0 w 3886200"/>
              <a:gd name="connsiteY0" fmla="*/ 0 h 6858000"/>
              <a:gd name="connsiteX1" fmla="*/ 3886200 w 3886200"/>
              <a:gd name="connsiteY1" fmla="*/ 0 h 6858000"/>
              <a:gd name="connsiteX2" fmla="*/ 3886200 w 3886200"/>
              <a:gd name="connsiteY2" fmla="*/ 6858000 h 6858000"/>
              <a:gd name="connsiteX3" fmla="*/ 0 w 3886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6858000">
                <a:moveTo>
                  <a:pt x="0" y="0"/>
                </a:moveTo>
                <a:lnTo>
                  <a:pt x="3886200" y="0"/>
                </a:lnTo>
                <a:lnTo>
                  <a:pt x="3886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032045" y="2220686"/>
            <a:ext cx="1750581" cy="2743200"/>
          </a:xfrm>
          <a:custGeom>
            <a:avLst/>
            <a:gdLst>
              <a:gd name="connsiteX0" fmla="*/ 0 w 3886200"/>
              <a:gd name="connsiteY0" fmla="*/ 0 h 6858000"/>
              <a:gd name="connsiteX1" fmla="*/ 3886200 w 3886200"/>
              <a:gd name="connsiteY1" fmla="*/ 0 h 6858000"/>
              <a:gd name="connsiteX2" fmla="*/ 3886200 w 3886200"/>
              <a:gd name="connsiteY2" fmla="*/ 6858000 h 6858000"/>
              <a:gd name="connsiteX3" fmla="*/ 0 w 3886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6858000">
                <a:moveTo>
                  <a:pt x="0" y="0"/>
                </a:moveTo>
                <a:lnTo>
                  <a:pt x="3886200" y="0"/>
                </a:lnTo>
                <a:lnTo>
                  <a:pt x="3886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869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3214" cy="6858000"/>
          </a:xfrm>
          <a:custGeom>
            <a:avLst/>
            <a:gdLst>
              <a:gd name="connsiteX0" fmla="*/ 0 w 6069013"/>
              <a:gd name="connsiteY0" fmla="*/ 0 h 6858000"/>
              <a:gd name="connsiteX1" fmla="*/ 3034507 w 6069013"/>
              <a:gd name="connsiteY1" fmla="*/ 0 h 6858000"/>
              <a:gd name="connsiteX2" fmla="*/ 6069013 w 6069013"/>
              <a:gd name="connsiteY2" fmla="*/ 3429000 h 6858000"/>
              <a:gd name="connsiteX3" fmla="*/ 3034507 w 6069013"/>
              <a:gd name="connsiteY3" fmla="*/ 6858000 h 6858000"/>
              <a:gd name="connsiteX4" fmla="*/ 0 w 6069013"/>
              <a:gd name="connsiteY4" fmla="*/ 6858000 h 6858000"/>
              <a:gd name="connsiteX5" fmla="*/ 0 w 6069013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1801813 w 3034507"/>
              <a:gd name="connsiteY2" fmla="*/ 3482008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1801813 w 3034507"/>
              <a:gd name="connsiteY2" fmla="*/ 3455503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2189514 w 3034507"/>
              <a:gd name="connsiteY2" fmla="*/ 3468755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2196970 w 3034507"/>
              <a:gd name="connsiteY2" fmla="*/ 3428998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2301352 w 3034507"/>
              <a:gd name="connsiteY2" fmla="*/ 3442250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507" h="6858000">
                <a:moveTo>
                  <a:pt x="0" y="0"/>
                </a:moveTo>
                <a:lnTo>
                  <a:pt x="3034507" y="0"/>
                </a:lnTo>
                <a:lnTo>
                  <a:pt x="2301352" y="3442250"/>
                </a:lnTo>
                <a:lnTo>
                  <a:pt x="303450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336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42596" y="656431"/>
            <a:ext cx="4505044" cy="5553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729886" y="2779742"/>
            <a:ext cx="1253844" cy="1307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29886" y="4385022"/>
            <a:ext cx="1253844" cy="1307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4ACB5B1-6324-4009-AFBF-DB63D2A4EE9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90518" y="1174463"/>
            <a:ext cx="1253844" cy="1307243"/>
          </a:xfrm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8570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97DC676-F2A6-4979-977E-8C642C21D5F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5113" y="2027238"/>
            <a:ext cx="10939462" cy="266541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443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-22424" y="-28577"/>
            <a:ext cx="12209703" cy="6207686"/>
          </a:xfrm>
          <a:custGeom>
            <a:avLst/>
            <a:gdLst>
              <a:gd name="connsiteX0" fmla="*/ 13075613 w 13075613"/>
              <a:gd name="connsiteY0" fmla="*/ 0 h 6207686"/>
              <a:gd name="connsiteX1" fmla="*/ 10128044 w 13075613"/>
              <a:gd name="connsiteY1" fmla="*/ 3011949 h 6207686"/>
              <a:gd name="connsiteX2" fmla="*/ 3917586 w 13075613"/>
              <a:gd name="connsiteY2" fmla="*/ 4050173 h 6207686"/>
              <a:gd name="connsiteX3" fmla="*/ 0 w 13075613"/>
              <a:gd name="connsiteY3" fmla="*/ 14514 h 6207686"/>
              <a:gd name="connsiteX0" fmla="*/ 13075613 w 13075613"/>
              <a:gd name="connsiteY0" fmla="*/ 0 h 6207686"/>
              <a:gd name="connsiteX1" fmla="*/ 12596069 w 13075613"/>
              <a:gd name="connsiteY1" fmla="*/ 465456 h 6207686"/>
              <a:gd name="connsiteX2" fmla="*/ 10128044 w 13075613"/>
              <a:gd name="connsiteY2" fmla="*/ 3011949 h 6207686"/>
              <a:gd name="connsiteX3" fmla="*/ 3917586 w 13075613"/>
              <a:gd name="connsiteY3" fmla="*/ 4050173 h 6207686"/>
              <a:gd name="connsiteX4" fmla="*/ 0 w 13075613"/>
              <a:gd name="connsiteY4" fmla="*/ 14514 h 6207686"/>
              <a:gd name="connsiteX5" fmla="*/ 13075613 w 13075613"/>
              <a:gd name="connsiteY5" fmla="*/ 0 h 6207686"/>
              <a:gd name="connsiteX0" fmla="*/ 12618413 w 12618413"/>
              <a:gd name="connsiteY0" fmla="*/ 0 h 6207686"/>
              <a:gd name="connsiteX1" fmla="*/ 12596069 w 12618413"/>
              <a:gd name="connsiteY1" fmla="*/ 465456 h 6207686"/>
              <a:gd name="connsiteX2" fmla="*/ 10128044 w 12618413"/>
              <a:gd name="connsiteY2" fmla="*/ 3011949 h 6207686"/>
              <a:gd name="connsiteX3" fmla="*/ 3917586 w 12618413"/>
              <a:gd name="connsiteY3" fmla="*/ 4050173 h 6207686"/>
              <a:gd name="connsiteX4" fmla="*/ 0 w 12618413"/>
              <a:gd name="connsiteY4" fmla="*/ 14514 h 6207686"/>
              <a:gd name="connsiteX5" fmla="*/ 12618413 w 12618413"/>
              <a:gd name="connsiteY5" fmla="*/ 0 h 6207686"/>
              <a:gd name="connsiteX0" fmla="*/ 12618413 w 12621827"/>
              <a:gd name="connsiteY0" fmla="*/ 0 h 6207686"/>
              <a:gd name="connsiteX1" fmla="*/ 12621827 w 12621827"/>
              <a:gd name="connsiteY1" fmla="*/ 465456 h 6207686"/>
              <a:gd name="connsiteX2" fmla="*/ 10128044 w 12621827"/>
              <a:gd name="connsiteY2" fmla="*/ 3011949 h 6207686"/>
              <a:gd name="connsiteX3" fmla="*/ 3917586 w 12621827"/>
              <a:gd name="connsiteY3" fmla="*/ 4050173 h 6207686"/>
              <a:gd name="connsiteX4" fmla="*/ 0 w 12621827"/>
              <a:gd name="connsiteY4" fmla="*/ 14514 h 6207686"/>
              <a:gd name="connsiteX5" fmla="*/ 12618413 w 12621827"/>
              <a:gd name="connsiteY5" fmla="*/ 0 h 6207686"/>
              <a:gd name="connsiteX0" fmla="*/ 13557966 w 13561380"/>
              <a:gd name="connsiteY0" fmla="*/ 0 h 6207686"/>
              <a:gd name="connsiteX1" fmla="*/ 13561380 w 13561380"/>
              <a:gd name="connsiteY1" fmla="*/ 465456 h 6207686"/>
              <a:gd name="connsiteX2" fmla="*/ 11067597 w 13561380"/>
              <a:gd name="connsiteY2" fmla="*/ 3011949 h 6207686"/>
              <a:gd name="connsiteX3" fmla="*/ 4857139 w 13561380"/>
              <a:gd name="connsiteY3" fmla="*/ 4050173 h 6207686"/>
              <a:gd name="connsiteX4" fmla="*/ 1361223 w 13561380"/>
              <a:gd name="connsiteY4" fmla="*/ 453579 h 6207686"/>
              <a:gd name="connsiteX5" fmla="*/ 939553 w 13561380"/>
              <a:gd name="connsiteY5" fmla="*/ 14514 h 6207686"/>
              <a:gd name="connsiteX6" fmla="*/ 13557966 w 13561380"/>
              <a:gd name="connsiteY6" fmla="*/ 0 h 6207686"/>
              <a:gd name="connsiteX0" fmla="*/ 13557966 w 13561380"/>
              <a:gd name="connsiteY0" fmla="*/ 0 h 6207686"/>
              <a:gd name="connsiteX1" fmla="*/ 13561380 w 13561380"/>
              <a:gd name="connsiteY1" fmla="*/ 465456 h 6207686"/>
              <a:gd name="connsiteX2" fmla="*/ 11067597 w 13561380"/>
              <a:gd name="connsiteY2" fmla="*/ 3011949 h 6207686"/>
              <a:gd name="connsiteX3" fmla="*/ 4857139 w 13561380"/>
              <a:gd name="connsiteY3" fmla="*/ 4050173 h 6207686"/>
              <a:gd name="connsiteX4" fmla="*/ 1361223 w 13561380"/>
              <a:gd name="connsiteY4" fmla="*/ 453579 h 6207686"/>
              <a:gd name="connsiteX5" fmla="*/ 939553 w 13561380"/>
              <a:gd name="connsiteY5" fmla="*/ 14514 h 6207686"/>
              <a:gd name="connsiteX6" fmla="*/ 13557966 w 13561380"/>
              <a:gd name="connsiteY6" fmla="*/ 0 h 6207686"/>
              <a:gd name="connsiteX0" fmla="*/ 13252763 w 13256177"/>
              <a:gd name="connsiteY0" fmla="*/ 569 h 6208255"/>
              <a:gd name="connsiteX1" fmla="*/ 13256177 w 13256177"/>
              <a:gd name="connsiteY1" fmla="*/ 466025 h 6208255"/>
              <a:gd name="connsiteX2" fmla="*/ 10762394 w 13256177"/>
              <a:gd name="connsiteY2" fmla="*/ 3012518 h 6208255"/>
              <a:gd name="connsiteX3" fmla="*/ 4551936 w 13256177"/>
              <a:gd name="connsiteY3" fmla="*/ 4050742 h 6208255"/>
              <a:gd name="connsiteX4" fmla="*/ 1056020 w 13256177"/>
              <a:gd name="connsiteY4" fmla="*/ 454148 h 6208255"/>
              <a:gd name="connsiteX5" fmla="*/ 1072232 w 13256177"/>
              <a:gd name="connsiteY5" fmla="*/ 2204 h 6208255"/>
              <a:gd name="connsiteX6" fmla="*/ 13252763 w 13256177"/>
              <a:gd name="connsiteY6" fmla="*/ 569 h 6208255"/>
              <a:gd name="connsiteX0" fmla="*/ 12581428 w 12584842"/>
              <a:gd name="connsiteY0" fmla="*/ 78730 h 6286416"/>
              <a:gd name="connsiteX1" fmla="*/ 12584842 w 12584842"/>
              <a:gd name="connsiteY1" fmla="*/ 544186 h 6286416"/>
              <a:gd name="connsiteX2" fmla="*/ 10091059 w 12584842"/>
              <a:gd name="connsiteY2" fmla="*/ 3090679 h 6286416"/>
              <a:gd name="connsiteX3" fmla="*/ 3880601 w 12584842"/>
              <a:gd name="connsiteY3" fmla="*/ 4128903 h 6286416"/>
              <a:gd name="connsiteX4" fmla="*/ 384685 w 12584842"/>
              <a:gd name="connsiteY4" fmla="*/ 532309 h 6286416"/>
              <a:gd name="connsiteX5" fmla="*/ 400897 w 12584842"/>
              <a:gd name="connsiteY5" fmla="*/ 80365 h 6286416"/>
              <a:gd name="connsiteX6" fmla="*/ 12581428 w 12584842"/>
              <a:gd name="connsiteY6" fmla="*/ 78730 h 6286416"/>
              <a:gd name="connsiteX0" fmla="*/ 12352022 w 12355436"/>
              <a:gd name="connsiteY0" fmla="*/ 12378 h 6220064"/>
              <a:gd name="connsiteX1" fmla="*/ 12355436 w 12355436"/>
              <a:gd name="connsiteY1" fmla="*/ 477834 h 6220064"/>
              <a:gd name="connsiteX2" fmla="*/ 9861653 w 12355436"/>
              <a:gd name="connsiteY2" fmla="*/ 3024327 h 6220064"/>
              <a:gd name="connsiteX3" fmla="*/ 3651195 w 12355436"/>
              <a:gd name="connsiteY3" fmla="*/ 4062551 h 6220064"/>
              <a:gd name="connsiteX4" fmla="*/ 155279 w 12355436"/>
              <a:gd name="connsiteY4" fmla="*/ 465957 h 6220064"/>
              <a:gd name="connsiteX5" fmla="*/ 171491 w 12355436"/>
              <a:gd name="connsiteY5" fmla="*/ 14013 h 6220064"/>
              <a:gd name="connsiteX6" fmla="*/ 12352022 w 12355436"/>
              <a:gd name="connsiteY6" fmla="*/ 12378 h 6220064"/>
              <a:gd name="connsiteX0" fmla="*/ 12198567 w 12201981"/>
              <a:gd name="connsiteY0" fmla="*/ 0 h 6207686"/>
              <a:gd name="connsiteX1" fmla="*/ 12201981 w 12201981"/>
              <a:gd name="connsiteY1" fmla="*/ 465456 h 6207686"/>
              <a:gd name="connsiteX2" fmla="*/ 9708198 w 12201981"/>
              <a:gd name="connsiteY2" fmla="*/ 3011949 h 6207686"/>
              <a:gd name="connsiteX3" fmla="*/ 3497740 w 12201981"/>
              <a:gd name="connsiteY3" fmla="*/ 4050173 h 6207686"/>
              <a:gd name="connsiteX4" fmla="*/ 1824 w 12201981"/>
              <a:gd name="connsiteY4" fmla="*/ 453579 h 6207686"/>
              <a:gd name="connsiteX5" fmla="*/ 18036 w 12201981"/>
              <a:gd name="connsiteY5" fmla="*/ 1635 h 6207686"/>
              <a:gd name="connsiteX6" fmla="*/ 12198567 w 12201981"/>
              <a:gd name="connsiteY6" fmla="*/ 0 h 6207686"/>
              <a:gd name="connsiteX0" fmla="*/ 12206289 w 12209703"/>
              <a:gd name="connsiteY0" fmla="*/ 0 h 6207686"/>
              <a:gd name="connsiteX1" fmla="*/ 12209703 w 12209703"/>
              <a:gd name="connsiteY1" fmla="*/ 465456 h 6207686"/>
              <a:gd name="connsiteX2" fmla="*/ 9715920 w 12209703"/>
              <a:gd name="connsiteY2" fmla="*/ 3011949 h 6207686"/>
              <a:gd name="connsiteX3" fmla="*/ 3505462 w 12209703"/>
              <a:gd name="connsiteY3" fmla="*/ 4050173 h 6207686"/>
              <a:gd name="connsiteX4" fmla="*/ 9546 w 12209703"/>
              <a:gd name="connsiteY4" fmla="*/ 453579 h 6207686"/>
              <a:gd name="connsiteX5" fmla="*/ 0 w 12209703"/>
              <a:gd name="connsiteY5" fmla="*/ 14513 h 6207686"/>
              <a:gd name="connsiteX6" fmla="*/ 12206289 w 12209703"/>
              <a:gd name="connsiteY6" fmla="*/ 0 h 620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9703" h="6207686">
                <a:moveTo>
                  <a:pt x="12206289" y="0"/>
                </a:moveTo>
                <a:lnTo>
                  <a:pt x="12209703" y="465456"/>
                </a:lnTo>
                <a:lnTo>
                  <a:pt x="9715920" y="3011949"/>
                </a:lnTo>
                <a:cubicBezTo>
                  <a:pt x="6039616" y="6415610"/>
                  <a:pt x="6802120" y="7608738"/>
                  <a:pt x="3505462" y="4050173"/>
                </a:cubicBezTo>
                <a:cubicBezTo>
                  <a:pt x="3497592" y="4061659"/>
                  <a:pt x="662477" y="1126189"/>
                  <a:pt x="9546" y="453579"/>
                </a:cubicBezTo>
                <a:cubicBezTo>
                  <a:pt x="559" y="412034"/>
                  <a:pt x="2070" y="25715"/>
                  <a:pt x="0" y="14513"/>
                </a:cubicBezTo>
                <a:lnTo>
                  <a:pt x="1220628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67077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B88668-7635-46F4-B4F2-CCD07FCF43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909" y="707635"/>
            <a:ext cx="11220183" cy="5442731"/>
          </a:xfrm>
          <a:custGeom>
            <a:avLst/>
            <a:gdLst>
              <a:gd name="connsiteX0" fmla="*/ 270123 w 11220183"/>
              <a:gd name="connsiteY0" fmla="*/ 0 h 5442731"/>
              <a:gd name="connsiteX1" fmla="*/ 10950060 w 11220183"/>
              <a:gd name="connsiteY1" fmla="*/ 0 h 5442731"/>
              <a:gd name="connsiteX2" fmla="*/ 11220183 w 11220183"/>
              <a:gd name="connsiteY2" fmla="*/ 270123 h 5442731"/>
              <a:gd name="connsiteX3" fmla="*/ 11220183 w 11220183"/>
              <a:gd name="connsiteY3" fmla="*/ 5172608 h 5442731"/>
              <a:gd name="connsiteX4" fmla="*/ 10950060 w 11220183"/>
              <a:gd name="connsiteY4" fmla="*/ 5442731 h 5442731"/>
              <a:gd name="connsiteX5" fmla="*/ 270123 w 11220183"/>
              <a:gd name="connsiteY5" fmla="*/ 5442731 h 5442731"/>
              <a:gd name="connsiteX6" fmla="*/ 0 w 11220183"/>
              <a:gd name="connsiteY6" fmla="*/ 5172608 h 5442731"/>
              <a:gd name="connsiteX7" fmla="*/ 0 w 11220183"/>
              <a:gd name="connsiteY7" fmla="*/ 270123 h 5442731"/>
              <a:gd name="connsiteX8" fmla="*/ 270123 w 11220183"/>
              <a:gd name="connsiteY8" fmla="*/ 0 h 5442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0183" h="5442731">
                <a:moveTo>
                  <a:pt x="270123" y="0"/>
                </a:moveTo>
                <a:lnTo>
                  <a:pt x="10950060" y="0"/>
                </a:lnTo>
                <a:cubicBezTo>
                  <a:pt x="11099245" y="0"/>
                  <a:pt x="11220183" y="120938"/>
                  <a:pt x="11220183" y="270123"/>
                </a:cubicBezTo>
                <a:lnTo>
                  <a:pt x="11220183" y="5172608"/>
                </a:lnTo>
                <a:cubicBezTo>
                  <a:pt x="11220183" y="5321793"/>
                  <a:pt x="11099245" y="5442731"/>
                  <a:pt x="10950060" y="5442731"/>
                </a:cubicBezTo>
                <a:lnTo>
                  <a:pt x="270123" y="5442731"/>
                </a:lnTo>
                <a:cubicBezTo>
                  <a:pt x="120938" y="5442731"/>
                  <a:pt x="0" y="5321793"/>
                  <a:pt x="0" y="5172608"/>
                </a:cubicBezTo>
                <a:lnTo>
                  <a:pt x="0" y="270123"/>
                </a:lnTo>
                <a:cubicBezTo>
                  <a:pt x="0" y="120938"/>
                  <a:pt x="120938" y="0"/>
                  <a:pt x="2701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051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-17930" y="0"/>
            <a:ext cx="12209930" cy="4131733"/>
          </a:xfrm>
          <a:custGeom>
            <a:avLst/>
            <a:gdLst>
              <a:gd name="connsiteX0" fmla="*/ 0 w 12209930"/>
              <a:gd name="connsiteY0" fmla="*/ 0 h 4916774"/>
              <a:gd name="connsiteX1" fmla="*/ 12209930 w 12209930"/>
              <a:gd name="connsiteY1" fmla="*/ 0 h 4916774"/>
              <a:gd name="connsiteX2" fmla="*/ 12209930 w 12209930"/>
              <a:gd name="connsiteY2" fmla="*/ 4916774 h 4916774"/>
              <a:gd name="connsiteX3" fmla="*/ 0 w 12209930"/>
              <a:gd name="connsiteY3" fmla="*/ 4916774 h 491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9930" h="4916774">
                <a:moveTo>
                  <a:pt x="0" y="0"/>
                </a:moveTo>
                <a:lnTo>
                  <a:pt x="12209930" y="0"/>
                </a:lnTo>
                <a:lnTo>
                  <a:pt x="12209930" y="4916774"/>
                </a:lnTo>
                <a:lnTo>
                  <a:pt x="0" y="491677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339613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400457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M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96A629F2-133D-744A-A6A4-E59ADA869BF2}"/>
              </a:ext>
            </a:extLst>
          </p:cNvPr>
          <p:cNvSpPr/>
          <p:nvPr userDrawn="1"/>
        </p:nvSpPr>
        <p:spPr>
          <a:xfrm>
            <a:off x="8719451" y="0"/>
            <a:ext cx="3472550" cy="6858000"/>
          </a:xfrm>
          <a:prstGeom prst="rect">
            <a:avLst/>
          </a:prstGeom>
          <a:solidFill>
            <a:srgbClr val="7C8496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107F234-D186-E948-BFB3-5FE6B915B1E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544450" y="1"/>
            <a:ext cx="3175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>
            <a:lvl1pPr>
              <a:defRPr sz="1200" b="0"/>
            </a:lvl1pPr>
          </a:lstStyle>
          <a:p>
            <a:r>
              <a:rPr lang="en-US" dirty="0"/>
              <a:t>Insert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61244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www.websitename.com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8496"/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70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2296630"/>
              <a:gd name="connsiteY0" fmla="*/ 0 h 2170100"/>
              <a:gd name="connsiteX1" fmla="*/ 2296630 w 2296630"/>
              <a:gd name="connsiteY1" fmla="*/ 0 h 2170100"/>
              <a:gd name="connsiteX2" fmla="*/ 2296630 w 2296630"/>
              <a:gd name="connsiteY2" fmla="*/ 2170100 h 2170100"/>
              <a:gd name="connsiteX3" fmla="*/ 0 w 2296630"/>
              <a:gd name="connsiteY3" fmla="*/ 2170100 h 217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6630" h="2170100">
                <a:moveTo>
                  <a:pt x="0" y="0"/>
                </a:moveTo>
                <a:lnTo>
                  <a:pt x="2296630" y="0"/>
                </a:lnTo>
                <a:lnTo>
                  <a:pt x="2296630" y="2170100"/>
                </a:lnTo>
                <a:lnTo>
                  <a:pt x="0" y="21701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57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3214" cy="6858000"/>
          </a:xfrm>
          <a:custGeom>
            <a:avLst/>
            <a:gdLst>
              <a:gd name="connsiteX0" fmla="*/ 0 w 6069013"/>
              <a:gd name="connsiteY0" fmla="*/ 0 h 6858000"/>
              <a:gd name="connsiteX1" fmla="*/ 3034507 w 6069013"/>
              <a:gd name="connsiteY1" fmla="*/ 0 h 6858000"/>
              <a:gd name="connsiteX2" fmla="*/ 6069013 w 6069013"/>
              <a:gd name="connsiteY2" fmla="*/ 3429000 h 6858000"/>
              <a:gd name="connsiteX3" fmla="*/ 3034507 w 6069013"/>
              <a:gd name="connsiteY3" fmla="*/ 6858000 h 6858000"/>
              <a:gd name="connsiteX4" fmla="*/ 0 w 6069013"/>
              <a:gd name="connsiteY4" fmla="*/ 6858000 h 6858000"/>
              <a:gd name="connsiteX5" fmla="*/ 0 w 6069013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1801813 w 3034507"/>
              <a:gd name="connsiteY2" fmla="*/ 3482008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1801813 w 3034507"/>
              <a:gd name="connsiteY2" fmla="*/ 3455503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2189514 w 3034507"/>
              <a:gd name="connsiteY2" fmla="*/ 3468755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2196970 w 3034507"/>
              <a:gd name="connsiteY2" fmla="*/ 3428998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  <a:gd name="connsiteX0" fmla="*/ 0 w 3034507"/>
              <a:gd name="connsiteY0" fmla="*/ 0 h 6858000"/>
              <a:gd name="connsiteX1" fmla="*/ 3034507 w 3034507"/>
              <a:gd name="connsiteY1" fmla="*/ 0 h 6858000"/>
              <a:gd name="connsiteX2" fmla="*/ 2301352 w 3034507"/>
              <a:gd name="connsiteY2" fmla="*/ 3442250 h 6858000"/>
              <a:gd name="connsiteX3" fmla="*/ 3034507 w 3034507"/>
              <a:gd name="connsiteY3" fmla="*/ 6858000 h 6858000"/>
              <a:gd name="connsiteX4" fmla="*/ 0 w 3034507"/>
              <a:gd name="connsiteY4" fmla="*/ 6858000 h 6858000"/>
              <a:gd name="connsiteX5" fmla="*/ 0 w 303450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4507" h="6858000">
                <a:moveTo>
                  <a:pt x="0" y="0"/>
                </a:moveTo>
                <a:lnTo>
                  <a:pt x="3034507" y="0"/>
                </a:lnTo>
                <a:lnTo>
                  <a:pt x="2301352" y="3442250"/>
                </a:lnTo>
                <a:lnTo>
                  <a:pt x="303450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id-ID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977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42596" y="656431"/>
            <a:ext cx="4505044" cy="55538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5729886" y="2779742"/>
            <a:ext cx="1253844" cy="1307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729886" y="4385022"/>
            <a:ext cx="1253844" cy="13072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sz="1500"/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64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-22424" y="-28577"/>
            <a:ext cx="12209703" cy="6207686"/>
          </a:xfrm>
          <a:custGeom>
            <a:avLst/>
            <a:gdLst>
              <a:gd name="connsiteX0" fmla="*/ 13075613 w 13075613"/>
              <a:gd name="connsiteY0" fmla="*/ 0 h 6207686"/>
              <a:gd name="connsiteX1" fmla="*/ 10128044 w 13075613"/>
              <a:gd name="connsiteY1" fmla="*/ 3011949 h 6207686"/>
              <a:gd name="connsiteX2" fmla="*/ 3917586 w 13075613"/>
              <a:gd name="connsiteY2" fmla="*/ 4050173 h 6207686"/>
              <a:gd name="connsiteX3" fmla="*/ 0 w 13075613"/>
              <a:gd name="connsiteY3" fmla="*/ 14514 h 6207686"/>
              <a:gd name="connsiteX0" fmla="*/ 13075613 w 13075613"/>
              <a:gd name="connsiteY0" fmla="*/ 0 h 6207686"/>
              <a:gd name="connsiteX1" fmla="*/ 12596069 w 13075613"/>
              <a:gd name="connsiteY1" fmla="*/ 465456 h 6207686"/>
              <a:gd name="connsiteX2" fmla="*/ 10128044 w 13075613"/>
              <a:gd name="connsiteY2" fmla="*/ 3011949 h 6207686"/>
              <a:gd name="connsiteX3" fmla="*/ 3917586 w 13075613"/>
              <a:gd name="connsiteY3" fmla="*/ 4050173 h 6207686"/>
              <a:gd name="connsiteX4" fmla="*/ 0 w 13075613"/>
              <a:gd name="connsiteY4" fmla="*/ 14514 h 6207686"/>
              <a:gd name="connsiteX5" fmla="*/ 13075613 w 13075613"/>
              <a:gd name="connsiteY5" fmla="*/ 0 h 6207686"/>
              <a:gd name="connsiteX0" fmla="*/ 12618413 w 12618413"/>
              <a:gd name="connsiteY0" fmla="*/ 0 h 6207686"/>
              <a:gd name="connsiteX1" fmla="*/ 12596069 w 12618413"/>
              <a:gd name="connsiteY1" fmla="*/ 465456 h 6207686"/>
              <a:gd name="connsiteX2" fmla="*/ 10128044 w 12618413"/>
              <a:gd name="connsiteY2" fmla="*/ 3011949 h 6207686"/>
              <a:gd name="connsiteX3" fmla="*/ 3917586 w 12618413"/>
              <a:gd name="connsiteY3" fmla="*/ 4050173 h 6207686"/>
              <a:gd name="connsiteX4" fmla="*/ 0 w 12618413"/>
              <a:gd name="connsiteY4" fmla="*/ 14514 h 6207686"/>
              <a:gd name="connsiteX5" fmla="*/ 12618413 w 12618413"/>
              <a:gd name="connsiteY5" fmla="*/ 0 h 6207686"/>
              <a:gd name="connsiteX0" fmla="*/ 12618413 w 12621827"/>
              <a:gd name="connsiteY0" fmla="*/ 0 h 6207686"/>
              <a:gd name="connsiteX1" fmla="*/ 12621827 w 12621827"/>
              <a:gd name="connsiteY1" fmla="*/ 465456 h 6207686"/>
              <a:gd name="connsiteX2" fmla="*/ 10128044 w 12621827"/>
              <a:gd name="connsiteY2" fmla="*/ 3011949 h 6207686"/>
              <a:gd name="connsiteX3" fmla="*/ 3917586 w 12621827"/>
              <a:gd name="connsiteY3" fmla="*/ 4050173 h 6207686"/>
              <a:gd name="connsiteX4" fmla="*/ 0 w 12621827"/>
              <a:gd name="connsiteY4" fmla="*/ 14514 h 6207686"/>
              <a:gd name="connsiteX5" fmla="*/ 12618413 w 12621827"/>
              <a:gd name="connsiteY5" fmla="*/ 0 h 6207686"/>
              <a:gd name="connsiteX0" fmla="*/ 13557966 w 13561380"/>
              <a:gd name="connsiteY0" fmla="*/ 0 h 6207686"/>
              <a:gd name="connsiteX1" fmla="*/ 13561380 w 13561380"/>
              <a:gd name="connsiteY1" fmla="*/ 465456 h 6207686"/>
              <a:gd name="connsiteX2" fmla="*/ 11067597 w 13561380"/>
              <a:gd name="connsiteY2" fmla="*/ 3011949 h 6207686"/>
              <a:gd name="connsiteX3" fmla="*/ 4857139 w 13561380"/>
              <a:gd name="connsiteY3" fmla="*/ 4050173 h 6207686"/>
              <a:gd name="connsiteX4" fmla="*/ 1361223 w 13561380"/>
              <a:gd name="connsiteY4" fmla="*/ 453579 h 6207686"/>
              <a:gd name="connsiteX5" fmla="*/ 939553 w 13561380"/>
              <a:gd name="connsiteY5" fmla="*/ 14514 h 6207686"/>
              <a:gd name="connsiteX6" fmla="*/ 13557966 w 13561380"/>
              <a:gd name="connsiteY6" fmla="*/ 0 h 6207686"/>
              <a:gd name="connsiteX0" fmla="*/ 13557966 w 13561380"/>
              <a:gd name="connsiteY0" fmla="*/ 0 h 6207686"/>
              <a:gd name="connsiteX1" fmla="*/ 13561380 w 13561380"/>
              <a:gd name="connsiteY1" fmla="*/ 465456 h 6207686"/>
              <a:gd name="connsiteX2" fmla="*/ 11067597 w 13561380"/>
              <a:gd name="connsiteY2" fmla="*/ 3011949 h 6207686"/>
              <a:gd name="connsiteX3" fmla="*/ 4857139 w 13561380"/>
              <a:gd name="connsiteY3" fmla="*/ 4050173 h 6207686"/>
              <a:gd name="connsiteX4" fmla="*/ 1361223 w 13561380"/>
              <a:gd name="connsiteY4" fmla="*/ 453579 h 6207686"/>
              <a:gd name="connsiteX5" fmla="*/ 939553 w 13561380"/>
              <a:gd name="connsiteY5" fmla="*/ 14514 h 6207686"/>
              <a:gd name="connsiteX6" fmla="*/ 13557966 w 13561380"/>
              <a:gd name="connsiteY6" fmla="*/ 0 h 6207686"/>
              <a:gd name="connsiteX0" fmla="*/ 13252763 w 13256177"/>
              <a:gd name="connsiteY0" fmla="*/ 569 h 6208255"/>
              <a:gd name="connsiteX1" fmla="*/ 13256177 w 13256177"/>
              <a:gd name="connsiteY1" fmla="*/ 466025 h 6208255"/>
              <a:gd name="connsiteX2" fmla="*/ 10762394 w 13256177"/>
              <a:gd name="connsiteY2" fmla="*/ 3012518 h 6208255"/>
              <a:gd name="connsiteX3" fmla="*/ 4551936 w 13256177"/>
              <a:gd name="connsiteY3" fmla="*/ 4050742 h 6208255"/>
              <a:gd name="connsiteX4" fmla="*/ 1056020 w 13256177"/>
              <a:gd name="connsiteY4" fmla="*/ 454148 h 6208255"/>
              <a:gd name="connsiteX5" fmla="*/ 1072232 w 13256177"/>
              <a:gd name="connsiteY5" fmla="*/ 2204 h 6208255"/>
              <a:gd name="connsiteX6" fmla="*/ 13252763 w 13256177"/>
              <a:gd name="connsiteY6" fmla="*/ 569 h 6208255"/>
              <a:gd name="connsiteX0" fmla="*/ 12581428 w 12584842"/>
              <a:gd name="connsiteY0" fmla="*/ 78730 h 6286416"/>
              <a:gd name="connsiteX1" fmla="*/ 12584842 w 12584842"/>
              <a:gd name="connsiteY1" fmla="*/ 544186 h 6286416"/>
              <a:gd name="connsiteX2" fmla="*/ 10091059 w 12584842"/>
              <a:gd name="connsiteY2" fmla="*/ 3090679 h 6286416"/>
              <a:gd name="connsiteX3" fmla="*/ 3880601 w 12584842"/>
              <a:gd name="connsiteY3" fmla="*/ 4128903 h 6286416"/>
              <a:gd name="connsiteX4" fmla="*/ 384685 w 12584842"/>
              <a:gd name="connsiteY4" fmla="*/ 532309 h 6286416"/>
              <a:gd name="connsiteX5" fmla="*/ 400897 w 12584842"/>
              <a:gd name="connsiteY5" fmla="*/ 80365 h 6286416"/>
              <a:gd name="connsiteX6" fmla="*/ 12581428 w 12584842"/>
              <a:gd name="connsiteY6" fmla="*/ 78730 h 6286416"/>
              <a:gd name="connsiteX0" fmla="*/ 12352022 w 12355436"/>
              <a:gd name="connsiteY0" fmla="*/ 12378 h 6220064"/>
              <a:gd name="connsiteX1" fmla="*/ 12355436 w 12355436"/>
              <a:gd name="connsiteY1" fmla="*/ 477834 h 6220064"/>
              <a:gd name="connsiteX2" fmla="*/ 9861653 w 12355436"/>
              <a:gd name="connsiteY2" fmla="*/ 3024327 h 6220064"/>
              <a:gd name="connsiteX3" fmla="*/ 3651195 w 12355436"/>
              <a:gd name="connsiteY3" fmla="*/ 4062551 h 6220064"/>
              <a:gd name="connsiteX4" fmla="*/ 155279 w 12355436"/>
              <a:gd name="connsiteY4" fmla="*/ 465957 h 6220064"/>
              <a:gd name="connsiteX5" fmla="*/ 171491 w 12355436"/>
              <a:gd name="connsiteY5" fmla="*/ 14013 h 6220064"/>
              <a:gd name="connsiteX6" fmla="*/ 12352022 w 12355436"/>
              <a:gd name="connsiteY6" fmla="*/ 12378 h 6220064"/>
              <a:gd name="connsiteX0" fmla="*/ 12198567 w 12201981"/>
              <a:gd name="connsiteY0" fmla="*/ 0 h 6207686"/>
              <a:gd name="connsiteX1" fmla="*/ 12201981 w 12201981"/>
              <a:gd name="connsiteY1" fmla="*/ 465456 h 6207686"/>
              <a:gd name="connsiteX2" fmla="*/ 9708198 w 12201981"/>
              <a:gd name="connsiteY2" fmla="*/ 3011949 h 6207686"/>
              <a:gd name="connsiteX3" fmla="*/ 3497740 w 12201981"/>
              <a:gd name="connsiteY3" fmla="*/ 4050173 h 6207686"/>
              <a:gd name="connsiteX4" fmla="*/ 1824 w 12201981"/>
              <a:gd name="connsiteY4" fmla="*/ 453579 h 6207686"/>
              <a:gd name="connsiteX5" fmla="*/ 18036 w 12201981"/>
              <a:gd name="connsiteY5" fmla="*/ 1635 h 6207686"/>
              <a:gd name="connsiteX6" fmla="*/ 12198567 w 12201981"/>
              <a:gd name="connsiteY6" fmla="*/ 0 h 6207686"/>
              <a:gd name="connsiteX0" fmla="*/ 12206289 w 12209703"/>
              <a:gd name="connsiteY0" fmla="*/ 0 h 6207686"/>
              <a:gd name="connsiteX1" fmla="*/ 12209703 w 12209703"/>
              <a:gd name="connsiteY1" fmla="*/ 465456 h 6207686"/>
              <a:gd name="connsiteX2" fmla="*/ 9715920 w 12209703"/>
              <a:gd name="connsiteY2" fmla="*/ 3011949 h 6207686"/>
              <a:gd name="connsiteX3" fmla="*/ 3505462 w 12209703"/>
              <a:gd name="connsiteY3" fmla="*/ 4050173 h 6207686"/>
              <a:gd name="connsiteX4" fmla="*/ 9546 w 12209703"/>
              <a:gd name="connsiteY4" fmla="*/ 453579 h 6207686"/>
              <a:gd name="connsiteX5" fmla="*/ 0 w 12209703"/>
              <a:gd name="connsiteY5" fmla="*/ 14513 h 6207686"/>
              <a:gd name="connsiteX6" fmla="*/ 12206289 w 12209703"/>
              <a:gd name="connsiteY6" fmla="*/ 0 h 6207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9703" h="6207686">
                <a:moveTo>
                  <a:pt x="12206289" y="0"/>
                </a:moveTo>
                <a:lnTo>
                  <a:pt x="12209703" y="465456"/>
                </a:lnTo>
                <a:lnTo>
                  <a:pt x="9715920" y="3011949"/>
                </a:lnTo>
                <a:cubicBezTo>
                  <a:pt x="6039616" y="6415610"/>
                  <a:pt x="6802120" y="7608738"/>
                  <a:pt x="3505462" y="4050173"/>
                </a:cubicBezTo>
                <a:cubicBezTo>
                  <a:pt x="3497592" y="4061659"/>
                  <a:pt x="662477" y="1126189"/>
                  <a:pt x="9546" y="453579"/>
                </a:cubicBezTo>
                <a:cubicBezTo>
                  <a:pt x="559" y="412034"/>
                  <a:pt x="2070" y="25715"/>
                  <a:pt x="0" y="14513"/>
                </a:cubicBezTo>
                <a:lnTo>
                  <a:pt x="1220628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US" dirty="0"/>
              <a:t>Picture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23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ags" Target="../tags/tag15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7A909-A2CF-45B4-BBFA-3791DC08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4B245-3408-4032-A586-93DEE04FA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1BD02-7773-402E-AA89-5B0093FC0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2FF14FC2-6D43-4292-BA48-EEB778A8FAD4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A7102-23A0-4817-BFC9-DE7717786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9B72-BA79-45FD-BD48-7027437C1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DEFA51EE-D97B-4B3D-869C-B1E6712B8E87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266828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72" r:id="rId7"/>
    <p:sldLayoutId id="2147483674" r:id="rId8"/>
    <p:sldLayoutId id="2147483675" r:id="rId9"/>
    <p:sldLayoutId id="2147483676" r:id="rId10"/>
    <p:sldLayoutId id="2147483677" r:id="rId11"/>
    <p:sldLayoutId id="2147483700" r:id="rId12"/>
    <p:sldLayoutId id="2147483702" r:id="rId13"/>
    <p:sldLayoutId id="21474837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77A909-A2CF-45B4-BBFA-3791DC08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4B245-3408-4032-A586-93DEE04FA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1BD02-7773-402E-AA89-5B0093FC06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2FF14FC2-6D43-4292-BA48-EEB778A8FAD4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A7102-23A0-4817-BFC9-DE7717786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9B72-BA79-45FD-BD48-7027437C1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</a:defRPr>
            </a:lvl1pPr>
          </a:lstStyle>
          <a:p>
            <a:fld id="{DEFA51EE-D97B-4B3D-869C-B1E6712B8E87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6"/>
    </p:custDataLst>
    <p:extLst>
      <p:ext uri="{BB962C8B-B14F-4D97-AF65-F5344CB8AC3E}">
        <p14:creationId xmlns:p14="http://schemas.microsoft.com/office/powerpoint/2010/main" val="297285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6" r:id="rId6"/>
    <p:sldLayoutId id="2147483687" r:id="rId7"/>
    <p:sldLayoutId id="2147483689" r:id="rId8"/>
    <p:sldLayoutId id="2147483691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5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6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9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1.xml"/><Relationship Id="rId5" Type="http://schemas.openxmlformats.org/officeDocument/2006/relationships/hyperlink" Target="https://bookshelffantasies.com/2015/11/08/reading-habits-serial-monogamy-or-open-relationships/" TargetMode="Externa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8.xml"/><Relationship Id="rId5" Type="http://schemas.openxmlformats.org/officeDocument/2006/relationships/hyperlink" Target="https://pngimg.com/download/2115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4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close up of pages of a book">
            <a:extLst>
              <a:ext uri="{FF2B5EF4-FFF2-40B4-BE49-F238E27FC236}">
                <a16:creationId xmlns:a16="http://schemas.microsoft.com/office/drawing/2014/main" id="{E0416A62-CCBD-48D5-A2C7-219E9318C9B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t="12500" b="1250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id="{7E57595A-F309-44C8-989F-263E89A6F6AA}"/>
              </a:ext>
            </a:extLst>
          </p:cNvPr>
          <p:cNvSpPr/>
          <p:nvPr/>
        </p:nvSpPr>
        <p:spPr>
          <a:xfrm>
            <a:off x="0" y="-21682"/>
            <a:ext cx="7103177" cy="6868274"/>
          </a:xfrm>
          <a:custGeom>
            <a:avLst/>
            <a:gdLst>
              <a:gd name="connsiteX0" fmla="*/ 0 w 5069541"/>
              <a:gd name="connsiteY0" fmla="*/ 0 h 6869482"/>
              <a:gd name="connsiteX1" fmla="*/ 5069541 w 5069541"/>
              <a:gd name="connsiteY1" fmla="*/ 0 h 6869482"/>
              <a:gd name="connsiteX2" fmla="*/ 5069541 w 5069541"/>
              <a:gd name="connsiteY2" fmla="*/ 6869482 h 6869482"/>
              <a:gd name="connsiteX3" fmla="*/ 0 w 5069541"/>
              <a:gd name="connsiteY3" fmla="*/ 6869482 h 6869482"/>
              <a:gd name="connsiteX4" fmla="*/ 0 w 5069541"/>
              <a:gd name="connsiteY4" fmla="*/ 0 h 6869482"/>
              <a:gd name="connsiteX0" fmla="*/ 0 w 6109446"/>
              <a:gd name="connsiteY0" fmla="*/ 0 h 6869482"/>
              <a:gd name="connsiteX1" fmla="*/ 5069541 w 6109446"/>
              <a:gd name="connsiteY1" fmla="*/ 0 h 6869482"/>
              <a:gd name="connsiteX2" fmla="*/ 5069541 w 6109446"/>
              <a:gd name="connsiteY2" fmla="*/ 6869482 h 6869482"/>
              <a:gd name="connsiteX3" fmla="*/ 0 w 6109446"/>
              <a:gd name="connsiteY3" fmla="*/ 6869482 h 6869482"/>
              <a:gd name="connsiteX4" fmla="*/ 0 w 6109446"/>
              <a:gd name="connsiteY4" fmla="*/ 0 h 6869482"/>
              <a:gd name="connsiteX0" fmla="*/ 0 w 7742898"/>
              <a:gd name="connsiteY0" fmla="*/ 0 h 6869482"/>
              <a:gd name="connsiteX1" fmla="*/ 5069541 w 7742898"/>
              <a:gd name="connsiteY1" fmla="*/ 0 h 6869482"/>
              <a:gd name="connsiteX2" fmla="*/ 5069541 w 7742898"/>
              <a:gd name="connsiteY2" fmla="*/ 6869482 h 6869482"/>
              <a:gd name="connsiteX3" fmla="*/ 0 w 7742898"/>
              <a:gd name="connsiteY3" fmla="*/ 6869482 h 6869482"/>
              <a:gd name="connsiteX4" fmla="*/ 0 w 7742898"/>
              <a:gd name="connsiteY4" fmla="*/ 0 h 6869482"/>
              <a:gd name="connsiteX0" fmla="*/ 0 w 7722096"/>
              <a:gd name="connsiteY0" fmla="*/ 0 h 6869482"/>
              <a:gd name="connsiteX1" fmla="*/ 5069541 w 7722096"/>
              <a:gd name="connsiteY1" fmla="*/ 0 h 6869482"/>
              <a:gd name="connsiteX2" fmla="*/ 5069541 w 7722096"/>
              <a:gd name="connsiteY2" fmla="*/ 6869482 h 6869482"/>
              <a:gd name="connsiteX3" fmla="*/ 0 w 7722096"/>
              <a:gd name="connsiteY3" fmla="*/ 6869482 h 6869482"/>
              <a:gd name="connsiteX4" fmla="*/ 0 w 7722096"/>
              <a:gd name="connsiteY4" fmla="*/ 0 h 6869482"/>
              <a:gd name="connsiteX0" fmla="*/ 0 w 7780750"/>
              <a:gd name="connsiteY0" fmla="*/ 0 h 6869482"/>
              <a:gd name="connsiteX1" fmla="*/ 5069541 w 7780750"/>
              <a:gd name="connsiteY1" fmla="*/ 0 h 6869482"/>
              <a:gd name="connsiteX2" fmla="*/ 5069541 w 7780750"/>
              <a:gd name="connsiteY2" fmla="*/ 6869482 h 6869482"/>
              <a:gd name="connsiteX3" fmla="*/ 0 w 7780750"/>
              <a:gd name="connsiteY3" fmla="*/ 6869482 h 6869482"/>
              <a:gd name="connsiteX4" fmla="*/ 0 w 7780750"/>
              <a:gd name="connsiteY4" fmla="*/ 0 h 6869482"/>
              <a:gd name="connsiteX0" fmla="*/ 0 w 7685055"/>
              <a:gd name="connsiteY0" fmla="*/ 0 h 6869482"/>
              <a:gd name="connsiteX1" fmla="*/ 5069541 w 7685055"/>
              <a:gd name="connsiteY1" fmla="*/ 0 h 6869482"/>
              <a:gd name="connsiteX2" fmla="*/ 5069541 w 7685055"/>
              <a:gd name="connsiteY2" fmla="*/ 6869482 h 6869482"/>
              <a:gd name="connsiteX3" fmla="*/ 0 w 7685055"/>
              <a:gd name="connsiteY3" fmla="*/ 6869482 h 6869482"/>
              <a:gd name="connsiteX4" fmla="*/ 0 w 7685055"/>
              <a:gd name="connsiteY4" fmla="*/ 0 h 6869482"/>
              <a:gd name="connsiteX0" fmla="*/ 0 w 7617191"/>
              <a:gd name="connsiteY0" fmla="*/ 0 h 6869482"/>
              <a:gd name="connsiteX1" fmla="*/ 5069541 w 7617191"/>
              <a:gd name="connsiteY1" fmla="*/ 0 h 6869482"/>
              <a:gd name="connsiteX2" fmla="*/ 5069541 w 7617191"/>
              <a:gd name="connsiteY2" fmla="*/ 6869482 h 6869482"/>
              <a:gd name="connsiteX3" fmla="*/ 0 w 7617191"/>
              <a:gd name="connsiteY3" fmla="*/ 6869482 h 6869482"/>
              <a:gd name="connsiteX4" fmla="*/ 0 w 7617191"/>
              <a:gd name="connsiteY4" fmla="*/ 0 h 6869482"/>
              <a:gd name="connsiteX0" fmla="*/ 0 w 7759452"/>
              <a:gd name="connsiteY0" fmla="*/ 0 h 6869482"/>
              <a:gd name="connsiteX1" fmla="*/ 5069541 w 7759452"/>
              <a:gd name="connsiteY1" fmla="*/ 0 h 6869482"/>
              <a:gd name="connsiteX2" fmla="*/ 5069541 w 7759452"/>
              <a:gd name="connsiteY2" fmla="*/ 6869482 h 6869482"/>
              <a:gd name="connsiteX3" fmla="*/ 0 w 7759452"/>
              <a:gd name="connsiteY3" fmla="*/ 6869482 h 6869482"/>
              <a:gd name="connsiteX4" fmla="*/ 0 w 7759452"/>
              <a:gd name="connsiteY4" fmla="*/ 0 h 6869482"/>
              <a:gd name="connsiteX0" fmla="*/ 0 w 7635897"/>
              <a:gd name="connsiteY0" fmla="*/ 0 h 6869482"/>
              <a:gd name="connsiteX1" fmla="*/ 4867835 w 7635897"/>
              <a:gd name="connsiteY1" fmla="*/ 26894 h 6869482"/>
              <a:gd name="connsiteX2" fmla="*/ 5069541 w 7635897"/>
              <a:gd name="connsiteY2" fmla="*/ 6869482 h 6869482"/>
              <a:gd name="connsiteX3" fmla="*/ 0 w 7635897"/>
              <a:gd name="connsiteY3" fmla="*/ 6869482 h 6869482"/>
              <a:gd name="connsiteX4" fmla="*/ 0 w 7635897"/>
              <a:gd name="connsiteY4" fmla="*/ 0 h 6869482"/>
              <a:gd name="connsiteX0" fmla="*/ 0 w 7573088"/>
              <a:gd name="connsiteY0" fmla="*/ 0 h 6869482"/>
              <a:gd name="connsiteX1" fmla="*/ 4867835 w 7573088"/>
              <a:gd name="connsiteY1" fmla="*/ 26894 h 6869482"/>
              <a:gd name="connsiteX2" fmla="*/ 4908176 w 7573088"/>
              <a:gd name="connsiteY2" fmla="*/ 6869482 h 6869482"/>
              <a:gd name="connsiteX3" fmla="*/ 0 w 7573088"/>
              <a:gd name="connsiteY3" fmla="*/ 6869482 h 6869482"/>
              <a:gd name="connsiteX4" fmla="*/ 0 w 7573088"/>
              <a:gd name="connsiteY4" fmla="*/ 0 h 6869482"/>
              <a:gd name="connsiteX0" fmla="*/ 0 w 7747948"/>
              <a:gd name="connsiteY0" fmla="*/ 0 h 6869482"/>
              <a:gd name="connsiteX1" fmla="*/ 4867835 w 7747948"/>
              <a:gd name="connsiteY1" fmla="*/ 26894 h 6869482"/>
              <a:gd name="connsiteX2" fmla="*/ 4908176 w 7747948"/>
              <a:gd name="connsiteY2" fmla="*/ 6869482 h 6869482"/>
              <a:gd name="connsiteX3" fmla="*/ 0 w 7747948"/>
              <a:gd name="connsiteY3" fmla="*/ 6869482 h 6869482"/>
              <a:gd name="connsiteX4" fmla="*/ 0 w 7747948"/>
              <a:gd name="connsiteY4" fmla="*/ 0 h 6869482"/>
              <a:gd name="connsiteX0" fmla="*/ 0 w 7494910"/>
              <a:gd name="connsiteY0" fmla="*/ 0 h 6869482"/>
              <a:gd name="connsiteX1" fmla="*/ 4867835 w 7494910"/>
              <a:gd name="connsiteY1" fmla="*/ 26894 h 6869482"/>
              <a:gd name="connsiteX2" fmla="*/ 4908176 w 7494910"/>
              <a:gd name="connsiteY2" fmla="*/ 6869482 h 6869482"/>
              <a:gd name="connsiteX3" fmla="*/ 0 w 7494910"/>
              <a:gd name="connsiteY3" fmla="*/ 6869482 h 6869482"/>
              <a:gd name="connsiteX4" fmla="*/ 0 w 7494910"/>
              <a:gd name="connsiteY4" fmla="*/ 0 h 6869482"/>
              <a:gd name="connsiteX0" fmla="*/ 0 w 7573502"/>
              <a:gd name="connsiteY0" fmla="*/ 0 h 6869482"/>
              <a:gd name="connsiteX1" fmla="*/ 4867835 w 7573502"/>
              <a:gd name="connsiteY1" fmla="*/ 26894 h 6869482"/>
              <a:gd name="connsiteX2" fmla="*/ 4908176 w 7573502"/>
              <a:gd name="connsiteY2" fmla="*/ 6869482 h 6869482"/>
              <a:gd name="connsiteX3" fmla="*/ 0 w 7573502"/>
              <a:gd name="connsiteY3" fmla="*/ 6869482 h 6869482"/>
              <a:gd name="connsiteX4" fmla="*/ 0 w 7573502"/>
              <a:gd name="connsiteY4" fmla="*/ 0 h 6869482"/>
              <a:gd name="connsiteX0" fmla="*/ 0 w 7566096"/>
              <a:gd name="connsiteY0" fmla="*/ 53788 h 6923270"/>
              <a:gd name="connsiteX1" fmla="*/ 4854388 w 7566096"/>
              <a:gd name="connsiteY1" fmla="*/ 0 h 6923270"/>
              <a:gd name="connsiteX2" fmla="*/ 4908176 w 7566096"/>
              <a:gd name="connsiteY2" fmla="*/ 6923270 h 6923270"/>
              <a:gd name="connsiteX3" fmla="*/ 0 w 7566096"/>
              <a:gd name="connsiteY3" fmla="*/ 6923270 h 6923270"/>
              <a:gd name="connsiteX4" fmla="*/ 0 w 7566096"/>
              <a:gd name="connsiteY4" fmla="*/ 53788 h 6923270"/>
              <a:gd name="connsiteX0" fmla="*/ 0 w 7573502"/>
              <a:gd name="connsiteY0" fmla="*/ 13447 h 6882929"/>
              <a:gd name="connsiteX1" fmla="*/ 4867835 w 7573502"/>
              <a:gd name="connsiteY1" fmla="*/ 0 h 6882929"/>
              <a:gd name="connsiteX2" fmla="*/ 4908176 w 7573502"/>
              <a:gd name="connsiteY2" fmla="*/ 6882929 h 6882929"/>
              <a:gd name="connsiteX3" fmla="*/ 0 w 7573502"/>
              <a:gd name="connsiteY3" fmla="*/ 6882929 h 6882929"/>
              <a:gd name="connsiteX4" fmla="*/ 0 w 7573502"/>
              <a:gd name="connsiteY4" fmla="*/ 13447 h 6882929"/>
              <a:gd name="connsiteX0" fmla="*/ 0 w 7552074"/>
              <a:gd name="connsiteY0" fmla="*/ 13447 h 6882929"/>
              <a:gd name="connsiteX1" fmla="*/ 4867835 w 7552074"/>
              <a:gd name="connsiteY1" fmla="*/ 0 h 6882929"/>
              <a:gd name="connsiteX2" fmla="*/ 4908176 w 7552074"/>
              <a:gd name="connsiteY2" fmla="*/ 6882929 h 6882929"/>
              <a:gd name="connsiteX3" fmla="*/ 0 w 7552074"/>
              <a:gd name="connsiteY3" fmla="*/ 6882929 h 6882929"/>
              <a:gd name="connsiteX4" fmla="*/ 0 w 7552074"/>
              <a:gd name="connsiteY4" fmla="*/ 13447 h 6882929"/>
              <a:gd name="connsiteX0" fmla="*/ 0 w 7729449"/>
              <a:gd name="connsiteY0" fmla="*/ 13447 h 6882929"/>
              <a:gd name="connsiteX1" fmla="*/ 4867835 w 7729449"/>
              <a:gd name="connsiteY1" fmla="*/ 0 h 6882929"/>
              <a:gd name="connsiteX2" fmla="*/ 4908176 w 7729449"/>
              <a:gd name="connsiteY2" fmla="*/ 6882929 h 6882929"/>
              <a:gd name="connsiteX3" fmla="*/ 0 w 7729449"/>
              <a:gd name="connsiteY3" fmla="*/ 6882929 h 6882929"/>
              <a:gd name="connsiteX4" fmla="*/ 0 w 7729449"/>
              <a:gd name="connsiteY4" fmla="*/ 13447 h 6882929"/>
              <a:gd name="connsiteX0" fmla="*/ 0 w 7734637"/>
              <a:gd name="connsiteY0" fmla="*/ 13447 h 6882929"/>
              <a:gd name="connsiteX1" fmla="*/ 4867835 w 7734637"/>
              <a:gd name="connsiteY1" fmla="*/ 0 h 6882929"/>
              <a:gd name="connsiteX2" fmla="*/ 4908176 w 7734637"/>
              <a:gd name="connsiteY2" fmla="*/ 6882929 h 6882929"/>
              <a:gd name="connsiteX3" fmla="*/ 0 w 7734637"/>
              <a:gd name="connsiteY3" fmla="*/ 6882929 h 6882929"/>
              <a:gd name="connsiteX4" fmla="*/ 0 w 7734637"/>
              <a:gd name="connsiteY4" fmla="*/ 13447 h 6882929"/>
              <a:gd name="connsiteX0" fmla="*/ 0 w 7662377"/>
              <a:gd name="connsiteY0" fmla="*/ 13447 h 6882929"/>
              <a:gd name="connsiteX1" fmla="*/ 4867835 w 7662377"/>
              <a:gd name="connsiteY1" fmla="*/ 0 h 6882929"/>
              <a:gd name="connsiteX2" fmla="*/ 4908176 w 7662377"/>
              <a:gd name="connsiteY2" fmla="*/ 6882929 h 6882929"/>
              <a:gd name="connsiteX3" fmla="*/ 0 w 7662377"/>
              <a:gd name="connsiteY3" fmla="*/ 6882929 h 6882929"/>
              <a:gd name="connsiteX4" fmla="*/ 0 w 7662377"/>
              <a:gd name="connsiteY4" fmla="*/ 13447 h 6882929"/>
              <a:gd name="connsiteX0" fmla="*/ 0 w 7739828"/>
              <a:gd name="connsiteY0" fmla="*/ 13447 h 6882929"/>
              <a:gd name="connsiteX1" fmla="*/ 4867835 w 7739828"/>
              <a:gd name="connsiteY1" fmla="*/ 0 h 6882929"/>
              <a:gd name="connsiteX2" fmla="*/ 4908176 w 7739828"/>
              <a:gd name="connsiteY2" fmla="*/ 6882929 h 6882929"/>
              <a:gd name="connsiteX3" fmla="*/ 0 w 7739828"/>
              <a:gd name="connsiteY3" fmla="*/ 6882929 h 6882929"/>
              <a:gd name="connsiteX4" fmla="*/ 0 w 7739828"/>
              <a:gd name="connsiteY4" fmla="*/ 13447 h 6882929"/>
              <a:gd name="connsiteX0" fmla="*/ 0 w 7745023"/>
              <a:gd name="connsiteY0" fmla="*/ 13447 h 6882929"/>
              <a:gd name="connsiteX1" fmla="*/ 4867835 w 7745023"/>
              <a:gd name="connsiteY1" fmla="*/ 0 h 6882929"/>
              <a:gd name="connsiteX2" fmla="*/ 4908176 w 7745023"/>
              <a:gd name="connsiteY2" fmla="*/ 6882929 h 6882929"/>
              <a:gd name="connsiteX3" fmla="*/ 0 w 7745023"/>
              <a:gd name="connsiteY3" fmla="*/ 6882929 h 6882929"/>
              <a:gd name="connsiteX4" fmla="*/ 0 w 7745023"/>
              <a:gd name="connsiteY4" fmla="*/ 13447 h 6882929"/>
              <a:gd name="connsiteX0" fmla="*/ 0 w 7755425"/>
              <a:gd name="connsiteY0" fmla="*/ 13447 h 6882929"/>
              <a:gd name="connsiteX1" fmla="*/ 4867835 w 7755425"/>
              <a:gd name="connsiteY1" fmla="*/ 0 h 6882929"/>
              <a:gd name="connsiteX2" fmla="*/ 4908176 w 7755425"/>
              <a:gd name="connsiteY2" fmla="*/ 6882929 h 6882929"/>
              <a:gd name="connsiteX3" fmla="*/ 0 w 7755425"/>
              <a:gd name="connsiteY3" fmla="*/ 6882929 h 6882929"/>
              <a:gd name="connsiteX4" fmla="*/ 0 w 7755425"/>
              <a:gd name="connsiteY4" fmla="*/ 13447 h 6882929"/>
              <a:gd name="connsiteX0" fmla="*/ 0 w 7901729"/>
              <a:gd name="connsiteY0" fmla="*/ 35392 h 6882929"/>
              <a:gd name="connsiteX1" fmla="*/ 5014139 w 7901729"/>
              <a:gd name="connsiteY1" fmla="*/ 0 h 6882929"/>
              <a:gd name="connsiteX2" fmla="*/ 5054480 w 7901729"/>
              <a:gd name="connsiteY2" fmla="*/ 6882929 h 6882929"/>
              <a:gd name="connsiteX3" fmla="*/ 146304 w 7901729"/>
              <a:gd name="connsiteY3" fmla="*/ 6882929 h 6882929"/>
              <a:gd name="connsiteX4" fmla="*/ 0 w 7901729"/>
              <a:gd name="connsiteY4" fmla="*/ 35392 h 6882929"/>
              <a:gd name="connsiteX0" fmla="*/ 0 w 7755425"/>
              <a:gd name="connsiteY0" fmla="*/ 0 h 6884113"/>
              <a:gd name="connsiteX1" fmla="*/ 4867835 w 7755425"/>
              <a:gd name="connsiteY1" fmla="*/ 1184 h 6884113"/>
              <a:gd name="connsiteX2" fmla="*/ 4908176 w 7755425"/>
              <a:gd name="connsiteY2" fmla="*/ 6884113 h 6884113"/>
              <a:gd name="connsiteX3" fmla="*/ 0 w 7755425"/>
              <a:gd name="connsiteY3" fmla="*/ 6884113 h 6884113"/>
              <a:gd name="connsiteX4" fmla="*/ 0 w 7755425"/>
              <a:gd name="connsiteY4" fmla="*/ 0 h 688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5425" h="6884113">
                <a:moveTo>
                  <a:pt x="0" y="0"/>
                </a:moveTo>
                <a:lnTo>
                  <a:pt x="4867835" y="1184"/>
                </a:lnTo>
                <a:cubicBezTo>
                  <a:pt x="8982635" y="3918105"/>
                  <a:pt x="8431305" y="3195792"/>
                  <a:pt x="4908176" y="6884113"/>
                </a:cubicBezTo>
                <a:lnTo>
                  <a:pt x="0" y="6884113"/>
                </a:lnTo>
                <a:lnTo>
                  <a:pt x="0" y="0"/>
                </a:lnTo>
                <a:close/>
              </a:path>
            </a:pathLst>
          </a:cu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3714B6C-546E-477E-8715-26D2BDFFC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777" y="1511919"/>
            <a:ext cx="6936478" cy="3706149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C202B25E-33FC-440C-AFEC-DDA703FDF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09" y="11408"/>
            <a:ext cx="2425972" cy="939683"/>
          </a:xfrm>
          <a:prstGeom prst="rect">
            <a:avLst/>
          </a:prstGeom>
        </p:spPr>
      </p:pic>
      <p:pic>
        <p:nvPicPr>
          <p:cNvPr id="24" name="Picture 23" descr="A picture containing sitting, drawing&#10;&#10;Description automatically generated">
            <a:extLst>
              <a:ext uri="{FF2B5EF4-FFF2-40B4-BE49-F238E27FC236}">
                <a16:creationId xmlns:a16="http://schemas.microsoft.com/office/drawing/2014/main" id="{57D8950D-5DAC-4F76-9F50-053D410FAB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3" y="-10274"/>
            <a:ext cx="975663" cy="93968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7FC7734-64C2-4479-ACC9-B96D6A720EA4}"/>
              </a:ext>
            </a:extLst>
          </p:cNvPr>
          <p:cNvSpPr txBox="1"/>
          <p:nvPr/>
        </p:nvSpPr>
        <p:spPr>
          <a:xfrm>
            <a:off x="337132" y="5970050"/>
            <a:ext cx="460080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654C"/>
                </a:solidFill>
                <a:effectLst/>
                <a:uLnTx/>
                <a:uFillTx/>
                <a:latin typeface="Lucida Sans Unicode"/>
                <a:ea typeface="Open Sans" panose="020B0606030504020204" pitchFamily="34" charset="0"/>
                <a:cs typeface="Lucida Sans Unicode"/>
              </a:rPr>
              <a:t>February 2021</a:t>
            </a:r>
            <a:r>
              <a:rPr lang="en-US" sz="2400" dirty="0">
                <a:solidFill>
                  <a:srgbClr val="66654C"/>
                </a:solidFill>
                <a:latin typeface="Lucida Sans Unicode"/>
                <a:ea typeface="Open Sans" panose="020B0606030504020204" pitchFamily="34" charset="0"/>
                <a:cs typeface="Lucida Sans Unicode"/>
              </a:rPr>
              <a:t> 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solidFill>
                <a:srgbClr val="66654C"/>
              </a:solidFill>
              <a:effectLst/>
              <a:uLnTx/>
              <a:uFillTx/>
              <a:latin typeface="Lucida Sans Unicode" panose="020B0602030504020204" pitchFamily="34" charset="0"/>
              <a:ea typeface="Open Sans" panose="020B0606030504020204" pitchFamily="34" charset="0"/>
              <a:cs typeface="Lucida Sans Unicode" panose="020B0602030504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35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flipV="1">
            <a:off x="0" y="0"/>
            <a:ext cx="10164417" cy="6858000"/>
          </a:xfrm>
          <a:custGeom>
            <a:avLst/>
            <a:gdLst>
              <a:gd name="connsiteX0" fmla="*/ 0 w 3384815"/>
              <a:gd name="connsiteY0" fmla="*/ 6903153 h 6903153"/>
              <a:gd name="connsiteX1" fmla="*/ 3049568 w 3384815"/>
              <a:gd name="connsiteY1" fmla="*/ 6903153 h 6903153"/>
              <a:gd name="connsiteX2" fmla="*/ 3049568 w 3384815"/>
              <a:gd name="connsiteY2" fmla="*/ 3860707 h 6903153"/>
              <a:gd name="connsiteX3" fmla="*/ 3083485 w 3384815"/>
              <a:gd name="connsiteY3" fmla="*/ 3825882 h 6903153"/>
              <a:gd name="connsiteX4" fmla="*/ 3090479 w 3384815"/>
              <a:gd name="connsiteY4" fmla="*/ 3072038 h 6903153"/>
              <a:gd name="connsiteX5" fmla="*/ 3049568 w 3384815"/>
              <a:gd name="connsiteY5" fmla="*/ 3033123 h 6903153"/>
              <a:gd name="connsiteX6" fmla="*/ 3049568 w 3384815"/>
              <a:gd name="connsiteY6" fmla="*/ 0 h 6903153"/>
              <a:gd name="connsiteX7" fmla="*/ 0 w 3384815"/>
              <a:gd name="connsiteY7" fmla="*/ 0 h 6903153"/>
              <a:gd name="connsiteX0" fmla="*/ 0 w 3381710"/>
              <a:gd name="connsiteY0" fmla="*/ 6903153 h 6903153"/>
              <a:gd name="connsiteX1" fmla="*/ 3049568 w 3381710"/>
              <a:gd name="connsiteY1" fmla="*/ 6903153 h 6903153"/>
              <a:gd name="connsiteX2" fmla="*/ 3049568 w 3381710"/>
              <a:gd name="connsiteY2" fmla="*/ 3860707 h 6903153"/>
              <a:gd name="connsiteX3" fmla="*/ 3083485 w 3381710"/>
              <a:gd name="connsiteY3" fmla="*/ 3825882 h 6903153"/>
              <a:gd name="connsiteX4" fmla="*/ 3381706 w 3381710"/>
              <a:gd name="connsiteY4" fmla="*/ 3466454 h 6903153"/>
              <a:gd name="connsiteX5" fmla="*/ 3090479 w 3381710"/>
              <a:gd name="connsiteY5" fmla="*/ 3072038 h 6903153"/>
              <a:gd name="connsiteX6" fmla="*/ 3049568 w 3381710"/>
              <a:gd name="connsiteY6" fmla="*/ 3033123 h 6903153"/>
              <a:gd name="connsiteX7" fmla="*/ 3049568 w 3381710"/>
              <a:gd name="connsiteY7" fmla="*/ 0 h 6903153"/>
              <a:gd name="connsiteX8" fmla="*/ 0 w 3381710"/>
              <a:gd name="connsiteY8" fmla="*/ 0 h 6903153"/>
              <a:gd name="connsiteX9" fmla="*/ 0 w 3381710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083485 w 3373959"/>
              <a:gd name="connsiteY3" fmla="*/ 3825882 h 6903153"/>
              <a:gd name="connsiteX4" fmla="*/ 3373959 w 3373959"/>
              <a:gd name="connsiteY4" fmla="*/ 3435455 h 6903153"/>
              <a:gd name="connsiteX5" fmla="*/ 3090479 w 3373959"/>
              <a:gd name="connsiteY5" fmla="*/ 3072038 h 6903153"/>
              <a:gd name="connsiteX6" fmla="*/ 3049568 w 3373959"/>
              <a:gd name="connsiteY6" fmla="*/ 3033123 h 6903153"/>
              <a:gd name="connsiteX7" fmla="*/ 3049568 w 3373959"/>
              <a:gd name="connsiteY7" fmla="*/ 0 h 6903153"/>
              <a:gd name="connsiteX8" fmla="*/ 0 w 3373959"/>
              <a:gd name="connsiteY8" fmla="*/ 0 h 6903153"/>
              <a:gd name="connsiteX9" fmla="*/ 0 w 3373959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90479 w 3373959"/>
              <a:gd name="connsiteY4" fmla="*/ 3072038 h 6903153"/>
              <a:gd name="connsiteX5" fmla="*/ 3049568 w 3373959"/>
              <a:gd name="connsiteY5" fmla="*/ 3033123 h 6903153"/>
              <a:gd name="connsiteX6" fmla="*/ 3049568 w 3373959"/>
              <a:gd name="connsiteY6" fmla="*/ 0 h 6903153"/>
              <a:gd name="connsiteX7" fmla="*/ 0 w 3373959"/>
              <a:gd name="connsiteY7" fmla="*/ 0 h 6903153"/>
              <a:gd name="connsiteX8" fmla="*/ 0 w 3373959"/>
              <a:gd name="connsiteY8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69121"/>
              <a:gd name="connsiteY0" fmla="*/ 6903153 h 6903153"/>
              <a:gd name="connsiteX1" fmla="*/ 3049568 w 3369121"/>
              <a:gd name="connsiteY1" fmla="*/ 6903153 h 6903153"/>
              <a:gd name="connsiteX2" fmla="*/ 3049568 w 3369121"/>
              <a:gd name="connsiteY2" fmla="*/ 3860707 h 6903153"/>
              <a:gd name="connsiteX3" fmla="*/ 3369121 w 3369121"/>
              <a:gd name="connsiteY3" fmla="*/ 3459645 h 6903153"/>
              <a:gd name="connsiteX4" fmla="*/ 3049568 w 3369121"/>
              <a:gd name="connsiteY4" fmla="*/ 3033123 h 6903153"/>
              <a:gd name="connsiteX5" fmla="*/ 3049568 w 3369121"/>
              <a:gd name="connsiteY5" fmla="*/ 0 h 6903153"/>
              <a:gd name="connsiteX6" fmla="*/ 0 w 3369121"/>
              <a:gd name="connsiteY6" fmla="*/ 0 h 6903153"/>
              <a:gd name="connsiteX7" fmla="*/ 0 w 3369121"/>
              <a:gd name="connsiteY7" fmla="*/ 6903153 h 690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121" h="6903153">
                <a:moveTo>
                  <a:pt x="0" y="6903153"/>
                </a:moveTo>
                <a:lnTo>
                  <a:pt x="3049568" y="6903153"/>
                </a:lnTo>
                <a:lnTo>
                  <a:pt x="3049568" y="3860707"/>
                </a:lnTo>
                <a:cubicBezTo>
                  <a:pt x="3157698" y="3718956"/>
                  <a:pt x="3362591" y="3441738"/>
                  <a:pt x="3369121" y="3459645"/>
                </a:cubicBezTo>
                <a:cubicBezTo>
                  <a:pt x="3369121" y="3462019"/>
                  <a:pt x="3045576" y="3029966"/>
                  <a:pt x="3049568" y="3033123"/>
                </a:cubicBezTo>
                <a:lnTo>
                  <a:pt x="3049568" y="0"/>
                </a:lnTo>
                <a:lnTo>
                  <a:pt x="0" y="0"/>
                </a:lnTo>
                <a:lnTo>
                  <a:pt x="0" y="69031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899" y="181422"/>
            <a:ext cx="9348789" cy="77251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 startAt="15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Protocol Compliance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Identifying and reporting non-compliance and suspected research misconduct</a:t>
            </a:r>
          </a:p>
          <a:p>
            <a:pPr lvl="1"/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15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Premature Termination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 Suspension of a     Clinical Trial</a:t>
            </a:r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Who can terminate or suspend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CRS responsibilities</a:t>
            </a: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 startAt="15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Visits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Monitoring visits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CRS closeout visits and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Audits (for cause, routine, mock inspection)</a:t>
            </a:r>
          </a:p>
          <a:p>
            <a:pPr lvl="1"/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15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CRS Inspection Readiness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Becoming and remaining inspection ready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What to expect before/during/after FDA/EMA inspections</a:t>
            </a: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8ED5C-194A-294F-94BE-F85846906D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28562" r="9739" b="29047"/>
          <a:stretch/>
        </p:blipFill>
        <p:spPr>
          <a:xfrm>
            <a:off x="10164416" y="2478157"/>
            <a:ext cx="1921565" cy="18685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F98012-C170-4507-B749-862134C9468E}"/>
              </a:ext>
            </a:extLst>
          </p:cNvPr>
          <p:cNvSpPr txBox="1"/>
          <p:nvPr/>
        </p:nvSpPr>
        <p:spPr>
          <a:xfrm>
            <a:off x="9223513" y="181422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SCORE Manual</a:t>
            </a: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18 Sections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88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6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E76E58-C76E-4A7D-A083-EB03E12C0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" r="553"/>
          <a:stretch/>
        </p:blipFill>
        <p:spPr>
          <a:xfrm>
            <a:off x="6377739" y="184916"/>
            <a:ext cx="5871409" cy="6673084"/>
          </a:xfrm>
          <a:prstGeom prst="rect">
            <a:avLst/>
          </a:prstGeom>
        </p:spPr>
      </p:pic>
      <p:sp>
        <p:nvSpPr>
          <p:cNvPr id="55" name="Rectangle 58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01379" y="344634"/>
            <a:ext cx="6692311" cy="10594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SCORE Manual Appendices and FAQs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dirty="0">
              <a:latin typeface="+mj-lt"/>
              <a:ea typeface="+mj-ea"/>
              <a:cs typeface="+mj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0310" y="1373738"/>
            <a:ext cx="6729865" cy="52424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Section Appendices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Required Site SOPs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Guidance/Instruction Documents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Templates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Checklists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Tools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Flow Charts</a:t>
            </a:r>
          </a:p>
          <a:p>
            <a:pPr marL="571500" lvl="1">
              <a:lnSpc>
                <a:spcPct val="90000"/>
              </a:lnSpc>
              <a:spcAft>
                <a:spcPts val="600"/>
              </a:spcAft>
            </a:pPr>
            <a:endParaRPr lang="en-US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FAQ Topics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DoD Logs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CQMP and QA Summary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Age &amp; Identity Verification</a:t>
            </a: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A33CFA72-2121-4437-B940-41F2BB971983}"/>
              </a:ext>
            </a:extLst>
          </p:cNvPr>
          <p:cNvSpPr>
            <a:spLocks noChangeAspect="1"/>
          </p:cNvSpPr>
          <p:nvPr/>
        </p:nvSpPr>
        <p:spPr>
          <a:xfrm rot="5400000">
            <a:off x="5843" y="555534"/>
            <a:ext cx="631605" cy="262670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10" name="Rounded Rectangle 27">
            <a:extLst>
              <a:ext uri="{FF2B5EF4-FFF2-40B4-BE49-F238E27FC236}">
                <a16:creationId xmlns:a16="http://schemas.microsoft.com/office/drawing/2014/main" id="{0A8627AA-F7A9-4720-A9E3-2C2B01BBEBD1}"/>
              </a:ext>
            </a:extLst>
          </p:cNvPr>
          <p:cNvSpPr/>
          <p:nvPr/>
        </p:nvSpPr>
        <p:spPr>
          <a:xfrm>
            <a:off x="591298" y="971662"/>
            <a:ext cx="307009" cy="45719"/>
          </a:xfrm>
          <a:prstGeom prst="roundRect">
            <a:avLst>
              <a:gd name="adj" fmla="val 50000"/>
            </a:avLst>
          </a:prstGeom>
          <a:solidFill>
            <a:srgbClr val="44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221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4FFE60B-D34B-4814-A46F-B20570452F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r="1901"/>
          <a:stretch/>
        </p:blipFill>
        <p:spPr>
          <a:xfrm>
            <a:off x="4673" y="1487414"/>
            <a:ext cx="4378398" cy="4058390"/>
          </a:xfrm>
        </p:spPr>
      </p:pic>
      <p:sp>
        <p:nvSpPr>
          <p:cNvPr id="73" name="Rounded Rectangle 72"/>
          <p:cNvSpPr/>
          <p:nvPr/>
        </p:nvSpPr>
        <p:spPr>
          <a:xfrm>
            <a:off x="4213162" y="497874"/>
            <a:ext cx="414381" cy="5708060"/>
          </a:xfrm>
          <a:prstGeom prst="roundRect">
            <a:avLst>
              <a:gd name="adj" fmla="val 0"/>
            </a:avLst>
          </a:prstGeom>
          <a:solidFill>
            <a:srgbClr val="E5C93E"/>
          </a:solidFill>
          <a:ln>
            <a:noFill/>
          </a:ln>
          <a:effectLst>
            <a:outerShdw blurRad="127000" dist="1651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919F63-F6C3-414D-A5CD-00635EF3C6CE}"/>
              </a:ext>
            </a:extLst>
          </p:cNvPr>
          <p:cNvSpPr/>
          <p:nvPr/>
        </p:nvSpPr>
        <p:spPr>
          <a:xfrm>
            <a:off x="5646907" y="324281"/>
            <a:ext cx="65579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>
                <a:solidFill>
                  <a:srgbClr val="53585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Roboto"/>
                <a:sym typeface="Roboto"/>
              </a:rPr>
              <a:t>Updates to DAIDS Policies</a:t>
            </a:r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087A65F5-0309-463D-BC34-959D010D7BA5}"/>
              </a:ext>
            </a:extLst>
          </p:cNvPr>
          <p:cNvSpPr>
            <a:spLocks noChangeAspect="1"/>
          </p:cNvSpPr>
          <p:nvPr/>
        </p:nvSpPr>
        <p:spPr>
          <a:xfrm rot="5400000">
            <a:off x="4864120" y="821731"/>
            <a:ext cx="1099364" cy="451651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B3F009-B1B5-41B7-B9C9-B37C9ACF4A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FA51EE-D97B-4B3D-869C-B1E6712B8E8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639B30-7EB5-4B53-A179-49E06E4F6EC0}"/>
              </a:ext>
            </a:extLst>
          </p:cNvPr>
          <p:cNvSpPr txBox="1"/>
          <p:nvPr/>
        </p:nvSpPr>
        <p:spPr>
          <a:xfrm>
            <a:off x="4492787" y="5305588"/>
            <a:ext cx="2065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66654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New SCORE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66654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Manual Policy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66654C"/>
              </a:solidFill>
              <a:effectLst/>
              <a:uLnTx/>
              <a:uFillTx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1E8AAE-8182-4614-A44C-37875DF54853}"/>
              </a:ext>
            </a:extLst>
          </p:cNvPr>
          <p:cNvSpPr txBox="1"/>
          <p:nvPr/>
        </p:nvSpPr>
        <p:spPr>
          <a:xfrm>
            <a:off x="4569860" y="3013501"/>
            <a:ext cx="19117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654C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Lucida Sans Unicode" panose="020B0602030504020204" pitchFamily="34" charset="0"/>
              </a:rPr>
              <a:t>Obsoleted Policies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srgbClr val="66654C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(as of 1/26/21)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66654C"/>
              </a:solidFill>
              <a:effectLst/>
              <a:uLnTx/>
              <a:uFillTx/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B76E72F-9EB0-4334-B073-01611F4B24F0}"/>
              </a:ext>
            </a:extLst>
          </p:cNvPr>
          <p:cNvSpPr/>
          <p:nvPr/>
        </p:nvSpPr>
        <p:spPr>
          <a:xfrm rot="10800000">
            <a:off x="6451889" y="1710818"/>
            <a:ext cx="5753266" cy="3263309"/>
          </a:xfrm>
          <a:custGeom>
            <a:avLst/>
            <a:gdLst>
              <a:gd name="connsiteX0" fmla="*/ 0 w 3925175"/>
              <a:gd name="connsiteY0" fmla="*/ 0 h 728423"/>
              <a:gd name="connsiteX1" fmla="*/ 211841 w 3925175"/>
              <a:gd name="connsiteY1" fmla="*/ 0 h 728423"/>
              <a:gd name="connsiteX2" fmla="*/ 572756 w 3925175"/>
              <a:gd name="connsiteY2" fmla="*/ 0 h 728423"/>
              <a:gd name="connsiteX3" fmla="*/ 3803769 w 3925175"/>
              <a:gd name="connsiteY3" fmla="*/ 0 h 728423"/>
              <a:gd name="connsiteX4" fmla="*/ 3925175 w 3925175"/>
              <a:gd name="connsiteY4" fmla="*/ 121406 h 728423"/>
              <a:gd name="connsiteX5" fmla="*/ 3925175 w 3925175"/>
              <a:gd name="connsiteY5" fmla="*/ 607017 h 728423"/>
              <a:gd name="connsiteX6" fmla="*/ 3803769 w 3925175"/>
              <a:gd name="connsiteY6" fmla="*/ 728423 h 728423"/>
              <a:gd name="connsiteX7" fmla="*/ 572756 w 3925175"/>
              <a:gd name="connsiteY7" fmla="*/ 728423 h 728423"/>
              <a:gd name="connsiteX8" fmla="*/ 211841 w 3925175"/>
              <a:gd name="connsiteY8" fmla="*/ 728423 h 728423"/>
              <a:gd name="connsiteX9" fmla="*/ 0 w 3925175"/>
              <a:gd name="connsiteY9" fmla="*/ 728423 h 72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5175" h="728423">
                <a:moveTo>
                  <a:pt x="0" y="0"/>
                </a:moveTo>
                <a:lnTo>
                  <a:pt x="211841" y="0"/>
                </a:lnTo>
                <a:lnTo>
                  <a:pt x="572756" y="0"/>
                </a:lnTo>
                <a:lnTo>
                  <a:pt x="3803769" y="0"/>
                </a:lnTo>
                <a:cubicBezTo>
                  <a:pt x="3870820" y="0"/>
                  <a:pt x="3925175" y="54355"/>
                  <a:pt x="3925175" y="121406"/>
                </a:cubicBezTo>
                <a:lnTo>
                  <a:pt x="3925175" y="607017"/>
                </a:lnTo>
                <a:cubicBezTo>
                  <a:pt x="3925175" y="674068"/>
                  <a:pt x="3870820" y="728423"/>
                  <a:pt x="3803769" y="728423"/>
                </a:cubicBezTo>
                <a:lnTo>
                  <a:pt x="572756" y="728423"/>
                </a:lnTo>
                <a:lnTo>
                  <a:pt x="211841" y="728423"/>
                </a:lnTo>
                <a:lnTo>
                  <a:pt x="0" y="728423"/>
                </a:lnTo>
                <a:close/>
              </a:path>
            </a:pathLst>
          </a:custGeom>
          <a:solidFill>
            <a:srgbClr val="4483C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22B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D0FC186-A85E-42C2-9AB1-5A17CF72A8C9}"/>
              </a:ext>
            </a:extLst>
          </p:cNvPr>
          <p:cNvSpPr/>
          <p:nvPr/>
        </p:nvSpPr>
        <p:spPr>
          <a:xfrm rot="10800000">
            <a:off x="6447966" y="5189213"/>
            <a:ext cx="5753265" cy="1449287"/>
          </a:xfrm>
          <a:custGeom>
            <a:avLst/>
            <a:gdLst>
              <a:gd name="connsiteX0" fmla="*/ 0 w 3925175"/>
              <a:gd name="connsiteY0" fmla="*/ 0 h 728423"/>
              <a:gd name="connsiteX1" fmla="*/ 211841 w 3925175"/>
              <a:gd name="connsiteY1" fmla="*/ 0 h 728423"/>
              <a:gd name="connsiteX2" fmla="*/ 572756 w 3925175"/>
              <a:gd name="connsiteY2" fmla="*/ 0 h 728423"/>
              <a:gd name="connsiteX3" fmla="*/ 3803769 w 3925175"/>
              <a:gd name="connsiteY3" fmla="*/ 0 h 728423"/>
              <a:gd name="connsiteX4" fmla="*/ 3925175 w 3925175"/>
              <a:gd name="connsiteY4" fmla="*/ 121406 h 728423"/>
              <a:gd name="connsiteX5" fmla="*/ 3925175 w 3925175"/>
              <a:gd name="connsiteY5" fmla="*/ 607017 h 728423"/>
              <a:gd name="connsiteX6" fmla="*/ 3803769 w 3925175"/>
              <a:gd name="connsiteY6" fmla="*/ 728423 h 728423"/>
              <a:gd name="connsiteX7" fmla="*/ 572756 w 3925175"/>
              <a:gd name="connsiteY7" fmla="*/ 728423 h 728423"/>
              <a:gd name="connsiteX8" fmla="*/ 211841 w 3925175"/>
              <a:gd name="connsiteY8" fmla="*/ 728423 h 728423"/>
              <a:gd name="connsiteX9" fmla="*/ 0 w 3925175"/>
              <a:gd name="connsiteY9" fmla="*/ 728423 h 72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5175" h="728423">
                <a:moveTo>
                  <a:pt x="0" y="0"/>
                </a:moveTo>
                <a:lnTo>
                  <a:pt x="211841" y="0"/>
                </a:lnTo>
                <a:lnTo>
                  <a:pt x="572756" y="0"/>
                </a:lnTo>
                <a:lnTo>
                  <a:pt x="3803769" y="0"/>
                </a:lnTo>
                <a:cubicBezTo>
                  <a:pt x="3870820" y="0"/>
                  <a:pt x="3925175" y="54355"/>
                  <a:pt x="3925175" y="121406"/>
                </a:cubicBezTo>
                <a:lnTo>
                  <a:pt x="3925175" y="607017"/>
                </a:lnTo>
                <a:cubicBezTo>
                  <a:pt x="3925175" y="674068"/>
                  <a:pt x="3870820" y="728423"/>
                  <a:pt x="3803769" y="728423"/>
                </a:cubicBezTo>
                <a:lnTo>
                  <a:pt x="572756" y="728423"/>
                </a:lnTo>
                <a:lnTo>
                  <a:pt x="211841" y="728423"/>
                </a:lnTo>
                <a:lnTo>
                  <a:pt x="0" y="728423"/>
                </a:lnTo>
                <a:close/>
              </a:path>
            </a:pathLst>
          </a:custGeom>
          <a:solidFill>
            <a:srgbClr val="4483C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22B4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6149DD-13F4-4005-9012-62B0540864D9}"/>
              </a:ext>
            </a:extLst>
          </p:cNvPr>
          <p:cNvSpPr txBox="1"/>
          <p:nvPr/>
        </p:nvSpPr>
        <p:spPr>
          <a:xfrm>
            <a:off x="6572737" y="1597239"/>
            <a:ext cx="60259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noProof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A1DC56-F956-42AE-A7DB-8CEA798A2733}"/>
              </a:ext>
            </a:extLst>
          </p:cNvPr>
          <p:cNvSpPr txBox="1"/>
          <p:nvPr/>
        </p:nvSpPr>
        <p:spPr>
          <a:xfrm>
            <a:off x="6572737" y="5027228"/>
            <a:ext cx="58447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High level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Defines Scope and Purpose</a:t>
            </a:r>
          </a:p>
          <a:p>
            <a:pPr marL="342900" lvl="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Effective as of January 26, 2021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9AD65E-F6E0-4EC7-94EA-C7A55214C9FE}"/>
              </a:ext>
            </a:extLst>
          </p:cNvPr>
          <p:cNvSpPr txBox="1"/>
          <p:nvPr/>
        </p:nvSpPr>
        <p:spPr>
          <a:xfrm>
            <a:off x="6572737" y="1597239"/>
            <a:ext cx="602597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noProof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1. Source Documentation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noProof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 Clinical Quality Management Plans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3. DOD</a:t>
            </a:r>
            <a:r>
              <a:rPr kumimoji="0" lang="en-US" sz="2000" b="0" i="0" u="none" strike="noStrike" kern="1200" cap="none" spc="0" normalizeH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Log (Delegation of Duties)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 Requirements for Site MOP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(Manual of Procedures)</a:t>
            </a:r>
            <a:endParaRPr kumimoji="0" lang="en-US" sz="2000" b="0" i="0" u="none" strike="noStrike" kern="1200" cap="none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On-Site Monitoring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Requirements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6. Enrolling Children in Clinical Research;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Clinical Site Requirements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marR="0" lvl="0" indent="-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5111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9AACC-0F56-4E0E-B44F-443BDB14A744}"/>
              </a:ext>
            </a:extLst>
          </p:cNvPr>
          <p:cNvSpPr/>
          <p:nvPr/>
        </p:nvSpPr>
        <p:spPr>
          <a:xfrm>
            <a:off x="0" y="323385"/>
            <a:ext cx="12192000" cy="6858000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F7114B0-4D97-47BF-83BE-6E453F4FE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82"/>
          <a:stretch/>
        </p:blipFill>
        <p:spPr>
          <a:xfrm>
            <a:off x="1800508" y="0"/>
            <a:ext cx="8590984" cy="58442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1065F0-5FFE-4459-9D7C-BE81267A5CC0}"/>
              </a:ext>
            </a:extLst>
          </p:cNvPr>
          <p:cNvSpPr/>
          <p:nvPr/>
        </p:nvSpPr>
        <p:spPr>
          <a:xfrm>
            <a:off x="0" y="6003322"/>
            <a:ext cx="12192000" cy="854678"/>
          </a:xfrm>
          <a:prstGeom prst="rect">
            <a:avLst/>
          </a:prstGeom>
          <a:solidFill>
            <a:srgbClr val="C0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9" tIns="60933" rIns="121869" bIns="60933" rtlCol="0" anchor="ctr"/>
          <a:lstStyle/>
          <a:p>
            <a:pPr lvl="1" algn="ctr">
              <a:lnSpc>
                <a:spcPts val="4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Arial Black"/>
                <a:cs typeface="Open Sans" panose="020B0606030504020204" pitchFamily="34" charset="0"/>
              </a:rPr>
              <a:t>SCORE Manual &amp; Policy Location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/>
              <a:cs typeface="Open Sans" panose="020B0606030504020204" pitchFamily="34" charset="0"/>
            </a:endParaRPr>
          </a:p>
        </p:txBody>
      </p:sp>
      <p:sp>
        <p:nvSpPr>
          <p:cNvPr id="5" name="Donut 4">
            <a:extLst>
              <a:ext uri="{FF2B5EF4-FFF2-40B4-BE49-F238E27FC236}">
                <a16:creationId xmlns:a16="http://schemas.microsoft.com/office/drawing/2014/main" id="{722ADF38-DE00-694F-8B9B-42D019F69013}"/>
              </a:ext>
            </a:extLst>
          </p:cNvPr>
          <p:cNvSpPr/>
          <p:nvPr/>
        </p:nvSpPr>
        <p:spPr>
          <a:xfrm>
            <a:off x="4143375" y="3429000"/>
            <a:ext cx="5943600" cy="1128713"/>
          </a:xfrm>
          <a:prstGeom prst="donut">
            <a:avLst/>
          </a:prstGeom>
          <a:solidFill>
            <a:srgbClr val="FFFF00"/>
          </a:solidFill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4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9AACC-0F56-4E0E-B44F-443BDB14A7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065F0-5FFE-4459-9D7C-BE81267A5CC0}"/>
              </a:ext>
            </a:extLst>
          </p:cNvPr>
          <p:cNvSpPr/>
          <p:nvPr/>
        </p:nvSpPr>
        <p:spPr>
          <a:xfrm>
            <a:off x="0" y="6003322"/>
            <a:ext cx="12192000" cy="854678"/>
          </a:xfrm>
          <a:prstGeom prst="rect">
            <a:avLst/>
          </a:prstGeom>
          <a:solidFill>
            <a:srgbClr val="C0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9" tIns="60933" rIns="121869" bIns="60933" rtlCol="0" anchor="ctr"/>
          <a:lstStyle/>
          <a:p>
            <a:pPr lvl="1" algn="ctr">
              <a:lnSpc>
                <a:spcPts val="4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Arial Black"/>
                <a:cs typeface="Open Sans" panose="020B0606030504020204" pitchFamily="34" charset="0"/>
              </a:rPr>
              <a:t>SCORE Manual &amp; Policy Location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CE47E-E98D-4E8C-8C26-7DFF60D1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73" t="14445" r="13593" b="5833"/>
          <a:stretch/>
        </p:blipFill>
        <p:spPr>
          <a:xfrm>
            <a:off x="2398832" y="0"/>
            <a:ext cx="7394336" cy="60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69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">
            <a:extLst>
              <a:ext uri="{FF2B5EF4-FFF2-40B4-BE49-F238E27FC236}">
                <a16:creationId xmlns:a16="http://schemas.microsoft.com/office/drawing/2014/main" id="{F03939AE-688B-46D1-AFE0-D74C42CC9D3B}"/>
              </a:ext>
            </a:extLst>
          </p:cNvPr>
          <p:cNvSpPr/>
          <p:nvPr/>
        </p:nvSpPr>
        <p:spPr>
          <a:xfrm>
            <a:off x="4995895" y="2421650"/>
            <a:ext cx="2196191" cy="2196192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4E21F70E-3816-403D-8BE3-EA6352218FF6}"/>
              </a:ext>
            </a:extLst>
          </p:cNvPr>
          <p:cNvSpPr/>
          <p:nvPr/>
        </p:nvSpPr>
        <p:spPr>
          <a:xfrm>
            <a:off x="7421888" y="1015863"/>
            <a:ext cx="2170270" cy="142732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189B009A-2885-41E5-B644-BDDC99D7C22D}"/>
              </a:ext>
            </a:extLst>
          </p:cNvPr>
          <p:cNvSpPr/>
          <p:nvPr/>
        </p:nvSpPr>
        <p:spPr>
          <a:xfrm>
            <a:off x="7507265" y="4374205"/>
            <a:ext cx="2104352" cy="1427325"/>
          </a:xfrm>
          <a:prstGeom prst="ellipse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0A36C79D-1404-41F3-BECC-B34AC76D6F16}"/>
              </a:ext>
            </a:extLst>
          </p:cNvPr>
          <p:cNvSpPr/>
          <p:nvPr/>
        </p:nvSpPr>
        <p:spPr>
          <a:xfrm>
            <a:off x="7800718" y="2803072"/>
            <a:ext cx="2104352" cy="142732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89474383-F039-4555-B52E-DC6D2F53BD71}"/>
              </a:ext>
            </a:extLst>
          </p:cNvPr>
          <p:cNvSpPr/>
          <p:nvPr/>
        </p:nvSpPr>
        <p:spPr>
          <a:xfrm>
            <a:off x="2608992" y="4510529"/>
            <a:ext cx="2152251" cy="1427325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02ED1E1F-9B7F-4F66-BFCB-957C97636D12}"/>
              </a:ext>
            </a:extLst>
          </p:cNvPr>
          <p:cNvSpPr/>
          <p:nvPr/>
        </p:nvSpPr>
        <p:spPr>
          <a:xfrm>
            <a:off x="2771424" y="1066594"/>
            <a:ext cx="2170270" cy="14273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ABF61D97-481A-4890-A348-766CC6995119}"/>
              </a:ext>
            </a:extLst>
          </p:cNvPr>
          <p:cNvSpPr/>
          <p:nvPr/>
        </p:nvSpPr>
        <p:spPr>
          <a:xfrm>
            <a:off x="4704809" y="1779253"/>
            <a:ext cx="417559" cy="417558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6EAED3B6-0D3C-47E7-AF60-68CEE86D6F52}"/>
              </a:ext>
            </a:extLst>
          </p:cNvPr>
          <p:cNvSpPr/>
          <p:nvPr/>
        </p:nvSpPr>
        <p:spPr>
          <a:xfrm>
            <a:off x="5176569" y="4328763"/>
            <a:ext cx="417559" cy="417558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5997EB62-9CF2-4405-BFE7-01A7E4033832}"/>
              </a:ext>
            </a:extLst>
          </p:cNvPr>
          <p:cNvSpPr/>
          <p:nvPr/>
        </p:nvSpPr>
        <p:spPr>
          <a:xfrm>
            <a:off x="4664659" y="4399026"/>
            <a:ext cx="277035" cy="277034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A901FC05-5206-4870-841D-7DA788F2E4F0}"/>
              </a:ext>
            </a:extLst>
          </p:cNvPr>
          <p:cNvSpPr/>
          <p:nvPr/>
        </p:nvSpPr>
        <p:spPr>
          <a:xfrm>
            <a:off x="4333423" y="4469288"/>
            <a:ext cx="202758" cy="202758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0D38F374-F241-4633-9CD3-43B2143862D7}"/>
              </a:ext>
            </a:extLst>
          </p:cNvPr>
          <p:cNvSpPr/>
          <p:nvPr/>
        </p:nvSpPr>
        <p:spPr>
          <a:xfrm>
            <a:off x="4885482" y="4770411"/>
            <a:ext cx="202758" cy="202758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B6ED81BF-43E4-47E6-A7C9-389FD7BE76B0}"/>
              </a:ext>
            </a:extLst>
          </p:cNvPr>
          <p:cNvSpPr/>
          <p:nvPr/>
        </p:nvSpPr>
        <p:spPr>
          <a:xfrm>
            <a:off x="7294469" y="2532061"/>
            <a:ext cx="202758" cy="202758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88462C2A-0E56-43EA-9000-B3350FEAC26D}"/>
              </a:ext>
            </a:extLst>
          </p:cNvPr>
          <p:cNvSpPr/>
          <p:nvPr/>
        </p:nvSpPr>
        <p:spPr>
          <a:xfrm>
            <a:off x="7675892" y="3686368"/>
            <a:ext cx="202758" cy="202758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817C226E-CBB2-474C-BB9F-2A0D48F136EB}"/>
              </a:ext>
            </a:extLst>
          </p:cNvPr>
          <p:cNvSpPr/>
          <p:nvPr/>
        </p:nvSpPr>
        <p:spPr>
          <a:xfrm>
            <a:off x="7143907" y="4569662"/>
            <a:ext cx="202758" cy="202758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2A5416EC-5B8B-40BE-8108-39DC5D163779}"/>
              </a:ext>
            </a:extLst>
          </p:cNvPr>
          <p:cNvSpPr/>
          <p:nvPr/>
        </p:nvSpPr>
        <p:spPr>
          <a:xfrm>
            <a:off x="5116344" y="2140601"/>
            <a:ext cx="202758" cy="202758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A163B11-1344-47E0-B8FE-548ECB81F7D9}"/>
              </a:ext>
            </a:extLst>
          </p:cNvPr>
          <p:cNvSpPr/>
          <p:nvPr/>
        </p:nvSpPr>
        <p:spPr>
          <a:xfrm>
            <a:off x="4524135" y="5061497"/>
            <a:ext cx="277035" cy="277034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70421DBB-328D-42C8-9E51-0345AC7833DD}"/>
              </a:ext>
            </a:extLst>
          </p:cNvPr>
          <p:cNvSpPr/>
          <p:nvPr/>
        </p:nvSpPr>
        <p:spPr>
          <a:xfrm>
            <a:off x="3901813" y="3114233"/>
            <a:ext cx="277035" cy="277034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B64E33CD-BE9F-46A8-91BF-272CE823CCF9}"/>
              </a:ext>
            </a:extLst>
          </p:cNvPr>
          <p:cNvSpPr/>
          <p:nvPr/>
        </p:nvSpPr>
        <p:spPr>
          <a:xfrm>
            <a:off x="4614471" y="3294907"/>
            <a:ext cx="277035" cy="277034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43611951-8933-4607-9436-A76D243322FC}"/>
              </a:ext>
            </a:extLst>
          </p:cNvPr>
          <p:cNvSpPr/>
          <p:nvPr/>
        </p:nvSpPr>
        <p:spPr>
          <a:xfrm>
            <a:off x="4754996" y="2321275"/>
            <a:ext cx="277035" cy="277034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3" name="Circle">
            <a:extLst>
              <a:ext uri="{FF2B5EF4-FFF2-40B4-BE49-F238E27FC236}">
                <a16:creationId xmlns:a16="http://schemas.microsoft.com/office/drawing/2014/main" id="{FEAA7525-54BA-4FFE-9491-59D7D529CEEA}"/>
              </a:ext>
            </a:extLst>
          </p:cNvPr>
          <p:cNvSpPr/>
          <p:nvPr/>
        </p:nvSpPr>
        <p:spPr>
          <a:xfrm>
            <a:off x="5176569" y="2491912"/>
            <a:ext cx="277035" cy="277034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4" name="Circle">
            <a:extLst>
              <a:ext uri="{FF2B5EF4-FFF2-40B4-BE49-F238E27FC236}">
                <a16:creationId xmlns:a16="http://schemas.microsoft.com/office/drawing/2014/main" id="{921182D6-8579-4415-B85E-4B6A3A984095}"/>
              </a:ext>
            </a:extLst>
          </p:cNvPr>
          <p:cNvSpPr/>
          <p:nvPr/>
        </p:nvSpPr>
        <p:spPr>
          <a:xfrm>
            <a:off x="6983309" y="2140601"/>
            <a:ext cx="277035" cy="277034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3B30C0FA-B26D-4CEC-A78A-CDC74C5D2C0F}"/>
              </a:ext>
            </a:extLst>
          </p:cNvPr>
          <p:cNvSpPr/>
          <p:nvPr/>
        </p:nvSpPr>
        <p:spPr>
          <a:xfrm>
            <a:off x="7766229" y="2281125"/>
            <a:ext cx="277035" cy="277034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6" name="Circle">
            <a:extLst>
              <a:ext uri="{FF2B5EF4-FFF2-40B4-BE49-F238E27FC236}">
                <a16:creationId xmlns:a16="http://schemas.microsoft.com/office/drawing/2014/main" id="{2438A906-47CB-4FFE-BE84-A1F745E0324E}"/>
              </a:ext>
            </a:extLst>
          </p:cNvPr>
          <p:cNvSpPr/>
          <p:nvPr/>
        </p:nvSpPr>
        <p:spPr>
          <a:xfrm>
            <a:off x="7123832" y="3405319"/>
            <a:ext cx="277035" cy="277034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7" name="Circle">
            <a:extLst>
              <a:ext uri="{FF2B5EF4-FFF2-40B4-BE49-F238E27FC236}">
                <a16:creationId xmlns:a16="http://schemas.microsoft.com/office/drawing/2014/main" id="{7E588FE9-08E0-4DD6-98B9-0692C2F53AFE}"/>
              </a:ext>
            </a:extLst>
          </p:cNvPr>
          <p:cNvSpPr/>
          <p:nvPr/>
        </p:nvSpPr>
        <p:spPr>
          <a:xfrm>
            <a:off x="8037240" y="3666293"/>
            <a:ext cx="277035" cy="277034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7FD618BB-495F-4404-97DD-C50DA584B735}"/>
              </a:ext>
            </a:extLst>
          </p:cNvPr>
          <p:cNvSpPr/>
          <p:nvPr/>
        </p:nvSpPr>
        <p:spPr>
          <a:xfrm>
            <a:off x="7434994" y="4278576"/>
            <a:ext cx="277035" cy="277034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1C01C71E-7D9D-422D-9358-B418B4D300BF}"/>
              </a:ext>
            </a:extLst>
          </p:cNvPr>
          <p:cNvSpPr/>
          <p:nvPr/>
        </p:nvSpPr>
        <p:spPr>
          <a:xfrm>
            <a:off x="6842784" y="4087865"/>
            <a:ext cx="277035" cy="277034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0" name="Circle">
            <a:extLst>
              <a:ext uri="{FF2B5EF4-FFF2-40B4-BE49-F238E27FC236}">
                <a16:creationId xmlns:a16="http://schemas.microsoft.com/office/drawing/2014/main" id="{EA5DDA83-BEEA-43A5-8163-1FBDD65A2242}"/>
              </a:ext>
            </a:extLst>
          </p:cNvPr>
          <p:cNvSpPr/>
          <p:nvPr/>
        </p:nvSpPr>
        <p:spPr>
          <a:xfrm>
            <a:off x="4313348" y="3525768"/>
            <a:ext cx="417559" cy="417558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D2EF1814-E0F9-48B2-BAEF-B2D7F025512D}"/>
              </a:ext>
            </a:extLst>
          </p:cNvPr>
          <p:cNvSpPr/>
          <p:nvPr/>
        </p:nvSpPr>
        <p:spPr>
          <a:xfrm>
            <a:off x="6772522" y="2491912"/>
            <a:ext cx="417559" cy="417558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2DE171C-5C30-4162-8E92-609F15D17F76}"/>
              </a:ext>
            </a:extLst>
          </p:cNvPr>
          <p:cNvSpPr/>
          <p:nvPr/>
        </p:nvSpPr>
        <p:spPr>
          <a:xfrm>
            <a:off x="7625704" y="3174458"/>
            <a:ext cx="417559" cy="417558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3" name="Circle">
            <a:extLst>
              <a:ext uri="{FF2B5EF4-FFF2-40B4-BE49-F238E27FC236}">
                <a16:creationId xmlns:a16="http://schemas.microsoft.com/office/drawing/2014/main" id="{53E1DDB3-C48B-4172-8B6C-EC284CA162F5}"/>
              </a:ext>
            </a:extLst>
          </p:cNvPr>
          <p:cNvSpPr/>
          <p:nvPr/>
        </p:nvSpPr>
        <p:spPr>
          <a:xfrm>
            <a:off x="7304507" y="4680074"/>
            <a:ext cx="417559" cy="417558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4" name="Circle">
            <a:extLst>
              <a:ext uri="{FF2B5EF4-FFF2-40B4-BE49-F238E27FC236}">
                <a16:creationId xmlns:a16="http://schemas.microsoft.com/office/drawing/2014/main" id="{6DD531E0-5A1E-44D2-B48C-1A16E1AF8A36}"/>
              </a:ext>
            </a:extLst>
          </p:cNvPr>
          <p:cNvSpPr/>
          <p:nvPr/>
        </p:nvSpPr>
        <p:spPr>
          <a:xfrm>
            <a:off x="2010582" y="2803072"/>
            <a:ext cx="2170270" cy="1427325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5" name="Circle">
            <a:extLst>
              <a:ext uri="{FF2B5EF4-FFF2-40B4-BE49-F238E27FC236}">
                <a16:creationId xmlns:a16="http://schemas.microsoft.com/office/drawing/2014/main" id="{DE3431ED-FECD-4C4A-958E-FB14B82C0CD8}"/>
              </a:ext>
            </a:extLst>
          </p:cNvPr>
          <p:cNvSpPr/>
          <p:nvPr/>
        </p:nvSpPr>
        <p:spPr>
          <a:xfrm>
            <a:off x="4313348" y="3284870"/>
            <a:ext cx="90337" cy="90337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6" name="Circle">
            <a:extLst>
              <a:ext uri="{FF2B5EF4-FFF2-40B4-BE49-F238E27FC236}">
                <a16:creationId xmlns:a16="http://schemas.microsoft.com/office/drawing/2014/main" id="{7C90D9B1-5734-443F-B699-84AA542EF7E6}"/>
              </a:ext>
            </a:extLst>
          </p:cNvPr>
          <p:cNvSpPr/>
          <p:nvPr/>
        </p:nvSpPr>
        <p:spPr>
          <a:xfrm>
            <a:off x="4102562" y="3696405"/>
            <a:ext cx="90337" cy="90337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7" name="Circle">
            <a:extLst>
              <a:ext uri="{FF2B5EF4-FFF2-40B4-BE49-F238E27FC236}">
                <a16:creationId xmlns:a16="http://schemas.microsoft.com/office/drawing/2014/main" id="{D8BBF46C-F905-4B69-A915-FE5A3B852710}"/>
              </a:ext>
            </a:extLst>
          </p:cNvPr>
          <p:cNvSpPr/>
          <p:nvPr/>
        </p:nvSpPr>
        <p:spPr>
          <a:xfrm>
            <a:off x="4985857" y="3555880"/>
            <a:ext cx="90337" cy="90337"/>
          </a:xfrm>
          <a:prstGeom prst="ellipse">
            <a:avLst/>
          </a:prstGeom>
          <a:solidFill>
            <a:schemeClr val="accent4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8" name="Circle">
            <a:extLst>
              <a:ext uri="{FF2B5EF4-FFF2-40B4-BE49-F238E27FC236}">
                <a16:creationId xmlns:a16="http://schemas.microsoft.com/office/drawing/2014/main" id="{5338CE75-E004-4C3E-A745-1E3305701DAE}"/>
              </a:ext>
            </a:extLst>
          </p:cNvPr>
          <p:cNvSpPr/>
          <p:nvPr/>
        </p:nvSpPr>
        <p:spPr>
          <a:xfrm>
            <a:off x="7394843" y="2200826"/>
            <a:ext cx="90337" cy="90337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9" name="Circle">
            <a:extLst>
              <a:ext uri="{FF2B5EF4-FFF2-40B4-BE49-F238E27FC236}">
                <a16:creationId xmlns:a16="http://schemas.microsoft.com/office/drawing/2014/main" id="{E5B5DC3B-4EF2-4E6D-B99C-D81AE0FADCE6}"/>
              </a:ext>
            </a:extLst>
          </p:cNvPr>
          <p:cNvSpPr/>
          <p:nvPr/>
        </p:nvSpPr>
        <p:spPr>
          <a:xfrm>
            <a:off x="7997090" y="3094158"/>
            <a:ext cx="90337" cy="90337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0" name="Circle">
            <a:extLst>
              <a:ext uri="{FF2B5EF4-FFF2-40B4-BE49-F238E27FC236}">
                <a16:creationId xmlns:a16="http://schemas.microsoft.com/office/drawing/2014/main" id="{E301D7D8-8287-488B-B3E9-368FA1DA8701}"/>
              </a:ext>
            </a:extLst>
          </p:cNvPr>
          <p:cNvSpPr/>
          <p:nvPr/>
        </p:nvSpPr>
        <p:spPr>
          <a:xfrm>
            <a:off x="7455069" y="3335057"/>
            <a:ext cx="90337" cy="90337"/>
          </a:xfrm>
          <a:prstGeom prst="ellipse">
            <a:avLst/>
          </a:prstGeom>
          <a:solidFill>
            <a:schemeClr val="accent2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1" name="Circle">
            <a:extLst>
              <a:ext uri="{FF2B5EF4-FFF2-40B4-BE49-F238E27FC236}">
                <a16:creationId xmlns:a16="http://schemas.microsoft.com/office/drawing/2014/main" id="{9E1FEB1E-B5EA-49DA-936C-3AAD033815DD}"/>
              </a:ext>
            </a:extLst>
          </p:cNvPr>
          <p:cNvSpPr/>
          <p:nvPr/>
        </p:nvSpPr>
        <p:spPr>
          <a:xfrm>
            <a:off x="4704809" y="4890861"/>
            <a:ext cx="90337" cy="90337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2" name="Circle">
            <a:extLst>
              <a:ext uri="{FF2B5EF4-FFF2-40B4-BE49-F238E27FC236}">
                <a16:creationId xmlns:a16="http://schemas.microsoft.com/office/drawing/2014/main" id="{05EF84FF-5CC4-4072-A2D8-ADCBB91265C2}"/>
              </a:ext>
            </a:extLst>
          </p:cNvPr>
          <p:cNvSpPr/>
          <p:nvPr/>
        </p:nvSpPr>
        <p:spPr>
          <a:xfrm>
            <a:off x="5136418" y="4830636"/>
            <a:ext cx="90337" cy="90337"/>
          </a:xfrm>
          <a:prstGeom prst="ellipse">
            <a:avLst/>
          </a:prstGeom>
          <a:solidFill>
            <a:schemeClr val="accent5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3" name="Circle">
            <a:extLst>
              <a:ext uri="{FF2B5EF4-FFF2-40B4-BE49-F238E27FC236}">
                <a16:creationId xmlns:a16="http://schemas.microsoft.com/office/drawing/2014/main" id="{E1BF1DC2-0F7D-461E-B40A-34173B60C6E5}"/>
              </a:ext>
            </a:extLst>
          </p:cNvPr>
          <p:cNvSpPr/>
          <p:nvPr/>
        </p:nvSpPr>
        <p:spPr>
          <a:xfrm>
            <a:off x="7354694" y="1829440"/>
            <a:ext cx="90337" cy="90337"/>
          </a:xfrm>
          <a:prstGeom prst="ellipse">
            <a:avLst/>
          </a:prstGeom>
          <a:solidFill>
            <a:schemeClr val="accent3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4" name="Circle">
            <a:extLst>
              <a:ext uri="{FF2B5EF4-FFF2-40B4-BE49-F238E27FC236}">
                <a16:creationId xmlns:a16="http://schemas.microsoft.com/office/drawing/2014/main" id="{BD4D1BA1-4217-42A1-931B-796069244470}"/>
              </a:ext>
            </a:extLst>
          </p:cNvPr>
          <p:cNvSpPr/>
          <p:nvPr/>
        </p:nvSpPr>
        <p:spPr>
          <a:xfrm>
            <a:off x="4433798" y="2411613"/>
            <a:ext cx="90337" cy="90337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5" name="Circle">
            <a:extLst>
              <a:ext uri="{FF2B5EF4-FFF2-40B4-BE49-F238E27FC236}">
                <a16:creationId xmlns:a16="http://schemas.microsoft.com/office/drawing/2014/main" id="{E394BF73-C455-4992-A05B-F85C838B1787}"/>
              </a:ext>
            </a:extLst>
          </p:cNvPr>
          <p:cNvSpPr/>
          <p:nvPr/>
        </p:nvSpPr>
        <p:spPr>
          <a:xfrm>
            <a:off x="4614471" y="2230938"/>
            <a:ext cx="90337" cy="90337"/>
          </a:xfrm>
          <a:prstGeom prst="ellipse">
            <a:avLst/>
          </a:prstGeom>
          <a:solidFill>
            <a:schemeClr val="accent1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id="{E33A5553-8B65-46ED-A906-6EFCFC3166A8}"/>
              </a:ext>
            </a:extLst>
          </p:cNvPr>
          <p:cNvSpPr/>
          <p:nvPr/>
        </p:nvSpPr>
        <p:spPr>
          <a:xfrm>
            <a:off x="6983309" y="4429138"/>
            <a:ext cx="90337" cy="90337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47" name="Circle">
            <a:extLst>
              <a:ext uri="{FF2B5EF4-FFF2-40B4-BE49-F238E27FC236}">
                <a16:creationId xmlns:a16="http://schemas.microsoft.com/office/drawing/2014/main" id="{FDF8B11E-A5B4-4A77-BC62-3C33D9217EF1}"/>
              </a:ext>
            </a:extLst>
          </p:cNvPr>
          <p:cNvSpPr/>
          <p:nvPr/>
        </p:nvSpPr>
        <p:spPr>
          <a:xfrm>
            <a:off x="7244282" y="4378951"/>
            <a:ext cx="90337" cy="90337"/>
          </a:xfrm>
          <a:prstGeom prst="ellipse">
            <a:avLst/>
          </a:prstGeom>
          <a:solidFill>
            <a:schemeClr val="accent6">
              <a:alpha val="60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04" name="We Are Creative &amp; Special Team…">
            <a:extLst>
              <a:ext uri="{FF2B5EF4-FFF2-40B4-BE49-F238E27FC236}">
                <a16:creationId xmlns:a16="http://schemas.microsoft.com/office/drawing/2014/main" id="{5D46AA8B-6826-4534-AE96-F4E4122798FF}"/>
              </a:ext>
            </a:extLst>
          </p:cNvPr>
          <p:cNvSpPr txBox="1"/>
          <p:nvPr/>
        </p:nvSpPr>
        <p:spPr>
          <a:xfrm>
            <a:off x="858863" y="7673"/>
            <a:ext cx="4898329" cy="66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>
                <a:solidFill>
                  <a:srgbClr val="53585F"/>
                </a:solidFill>
                <a:latin typeface="Roboto"/>
                <a:ea typeface="Roboto"/>
                <a:cs typeface="Roboto"/>
                <a:sym typeface="Roboto"/>
              </a:defRPr>
            </a:pPr>
            <a:r>
              <a:rPr lang="en-US" sz="3600" dirty="0">
                <a:solidFill>
                  <a:srgbClr val="000000"/>
                </a:solidFill>
                <a:latin typeface="Arial Black" panose="020B0A04020102020204" pitchFamily="34" charset="0"/>
                <a:ea typeface="Roboto"/>
                <a:sym typeface="Roboto"/>
              </a:rPr>
              <a:t>Outreach Activities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Roboto"/>
              <a:sym typeface="Roboto"/>
            </a:endParaRPr>
          </a:p>
        </p:txBody>
      </p:sp>
      <p:sp>
        <p:nvSpPr>
          <p:cNvPr id="105" name="Freeform 12">
            <a:extLst>
              <a:ext uri="{FF2B5EF4-FFF2-40B4-BE49-F238E27FC236}">
                <a16:creationId xmlns:a16="http://schemas.microsoft.com/office/drawing/2014/main" id="{16FBA6C9-F498-4AC5-A3EB-3A2ABFB2B1CC}"/>
              </a:ext>
            </a:extLst>
          </p:cNvPr>
          <p:cNvSpPr>
            <a:spLocks noChangeAspect="1"/>
          </p:cNvSpPr>
          <p:nvPr/>
        </p:nvSpPr>
        <p:spPr>
          <a:xfrm rot="5400000">
            <a:off x="52605" y="365828"/>
            <a:ext cx="879491" cy="365760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455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106" name="Rounded Rectangle 27">
            <a:extLst>
              <a:ext uri="{FF2B5EF4-FFF2-40B4-BE49-F238E27FC236}">
                <a16:creationId xmlns:a16="http://schemas.microsoft.com/office/drawing/2014/main" id="{7B4AAA71-F9A3-48CE-9997-2D37A7DD9CD5}"/>
              </a:ext>
            </a:extLst>
          </p:cNvPr>
          <p:cNvSpPr/>
          <p:nvPr/>
        </p:nvSpPr>
        <p:spPr>
          <a:xfrm>
            <a:off x="858863" y="945970"/>
            <a:ext cx="466046" cy="55926"/>
          </a:xfrm>
          <a:prstGeom prst="roundRect">
            <a:avLst>
              <a:gd name="adj" fmla="val 50000"/>
            </a:avLst>
          </a:prstGeom>
          <a:solidFill>
            <a:srgbClr val="E5C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998170-B86F-4402-B676-442F10486281}"/>
              </a:ext>
            </a:extLst>
          </p:cNvPr>
          <p:cNvSpPr txBox="1"/>
          <p:nvPr/>
        </p:nvSpPr>
        <p:spPr>
          <a:xfrm>
            <a:off x="5319102" y="3094158"/>
            <a:ext cx="1547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 Black" panose="020B0A04020102020204" pitchFamily="34" charset="0"/>
              </a:rPr>
              <a:t>Outreach Activities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B1FB340-8B74-4E8D-B242-DA173A38890A}"/>
              </a:ext>
            </a:extLst>
          </p:cNvPr>
          <p:cNvSpPr txBox="1"/>
          <p:nvPr/>
        </p:nvSpPr>
        <p:spPr>
          <a:xfrm>
            <a:off x="7868673" y="1230650"/>
            <a:ext cx="1290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Clinical Trial Units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E741648-96AE-4BFB-B5DD-C4AD3CBC1BA6}"/>
              </a:ext>
            </a:extLst>
          </p:cNvPr>
          <p:cNvSpPr txBox="1"/>
          <p:nvPr/>
        </p:nvSpPr>
        <p:spPr>
          <a:xfrm>
            <a:off x="7884631" y="2946880"/>
            <a:ext cx="1954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HANC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Leadership and Cross Network Calls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0F8DFE2-1340-4292-A487-F6EDF6F0B53C}"/>
              </a:ext>
            </a:extLst>
          </p:cNvPr>
          <p:cNvSpPr txBox="1"/>
          <p:nvPr/>
        </p:nvSpPr>
        <p:spPr>
          <a:xfrm>
            <a:off x="7573511" y="4770411"/>
            <a:ext cx="1993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Clinical Research Sites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5562BA8-EC84-453B-A3D6-127C453C0AF3}"/>
              </a:ext>
            </a:extLst>
          </p:cNvPr>
          <p:cNvSpPr txBox="1"/>
          <p:nvPr/>
        </p:nvSpPr>
        <p:spPr>
          <a:xfrm>
            <a:off x="2775761" y="4593753"/>
            <a:ext cx="1832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DAIDS Working Group Presentations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4441F61-F3BA-4C5A-BB2C-2AFF477A2A6B}"/>
              </a:ext>
            </a:extLst>
          </p:cNvPr>
          <p:cNvSpPr txBox="1"/>
          <p:nvPr/>
        </p:nvSpPr>
        <p:spPr>
          <a:xfrm>
            <a:off x="2286052" y="3037955"/>
            <a:ext cx="1677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Manual Champion Plus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6196725-D255-4882-8BE6-D9A50401D8AA}"/>
              </a:ext>
            </a:extLst>
          </p:cNvPr>
          <p:cNvSpPr txBox="1"/>
          <p:nvPr/>
        </p:nvSpPr>
        <p:spPr>
          <a:xfrm>
            <a:off x="2784417" y="1355712"/>
            <a:ext cx="2224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Awareness Announcements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868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cture containing person, indoor, person, table&#10;&#10;Description automatically generated">
            <a:extLst>
              <a:ext uri="{FF2B5EF4-FFF2-40B4-BE49-F238E27FC236}">
                <a16:creationId xmlns:a16="http://schemas.microsoft.com/office/drawing/2014/main" id="{4037D669-9332-4D6F-B6C5-FE03F190010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3" r="22923"/>
          <a:stretch>
            <a:fillRect/>
          </a:stretch>
        </p:blipFill>
        <p:spPr>
          <a:xfrm>
            <a:off x="-42054" y="666515"/>
            <a:ext cx="4789332" cy="5904342"/>
          </a:xfrm>
        </p:spPr>
      </p:pic>
      <p:sp>
        <p:nvSpPr>
          <p:cNvPr id="9" name="Rounded Rectangle 72">
            <a:extLst>
              <a:ext uri="{FF2B5EF4-FFF2-40B4-BE49-F238E27FC236}">
                <a16:creationId xmlns:a16="http://schemas.microsoft.com/office/drawing/2014/main" id="{3CC464CF-FB1A-4673-96FF-6C31EE74CC14}"/>
              </a:ext>
            </a:extLst>
          </p:cNvPr>
          <p:cNvSpPr/>
          <p:nvPr/>
        </p:nvSpPr>
        <p:spPr>
          <a:xfrm>
            <a:off x="4498622" y="666515"/>
            <a:ext cx="580390" cy="5904342"/>
          </a:xfrm>
          <a:prstGeom prst="roundRect">
            <a:avLst>
              <a:gd name="adj" fmla="val 0"/>
            </a:avLst>
          </a:prstGeom>
          <a:solidFill>
            <a:srgbClr val="C03333"/>
          </a:solidFill>
          <a:ln>
            <a:noFill/>
          </a:ln>
          <a:effectLst>
            <a:outerShdw blurRad="127000" dist="1651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700DA5-BE74-4BF3-857B-BAC87D1A3BAC}"/>
              </a:ext>
            </a:extLst>
          </p:cNvPr>
          <p:cNvSpPr/>
          <p:nvPr/>
        </p:nvSpPr>
        <p:spPr>
          <a:xfrm>
            <a:off x="5247640" y="2169908"/>
            <a:ext cx="6885993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654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DAIDS Working Group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66654C"/>
              </a:solidFill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654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PPD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800" dirty="0">
              <a:solidFill>
                <a:srgbClr val="66654C"/>
              </a:solidFill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654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Internal Subject Matter Experts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800" dirty="0">
              <a:solidFill>
                <a:srgbClr val="66654C"/>
              </a:solidFill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654C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27 SCORE Manual Champions Plus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66654C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	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654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66654C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45F8C94-A790-4BD8-9B35-415516ABDE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DEFA51EE-D97B-4B3D-869C-B1E6712B8E8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05B95-7C48-41E5-AF9C-37A7FF6346AB}"/>
              </a:ext>
            </a:extLst>
          </p:cNvPr>
          <p:cNvSpPr txBox="1"/>
          <p:nvPr/>
        </p:nvSpPr>
        <p:spPr>
          <a:xfrm>
            <a:off x="5951656" y="752318"/>
            <a:ext cx="6084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C0C09"/>
                </a:solidFill>
                <a:latin typeface="Arial Black" panose="020B0A04020102020204" pitchFamily="34" charset="0"/>
              </a:rPr>
              <a:t>Collaborative Effort!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C0C0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984D6EF8-8528-40A6-A954-5BEC56788C6C}"/>
              </a:ext>
            </a:extLst>
          </p:cNvPr>
          <p:cNvSpPr>
            <a:spLocks noChangeAspect="1"/>
          </p:cNvSpPr>
          <p:nvPr/>
        </p:nvSpPr>
        <p:spPr>
          <a:xfrm rot="5400000">
            <a:off x="5128312" y="785843"/>
            <a:ext cx="879491" cy="640837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Rounded Rectangle 27">
            <a:extLst>
              <a:ext uri="{FF2B5EF4-FFF2-40B4-BE49-F238E27FC236}">
                <a16:creationId xmlns:a16="http://schemas.microsoft.com/office/drawing/2014/main" id="{C92E1275-6E4A-46F2-B1C1-C60F65DD81F8}"/>
              </a:ext>
            </a:extLst>
          </p:cNvPr>
          <p:cNvSpPr/>
          <p:nvPr/>
        </p:nvSpPr>
        <p:spPr>
          <a:xfrm>
            <a:off x="6096000" y="1518044"/>
            <a:ext cx="466046" cy="55926"/>
          </a:xfrm>
          <a:prstGeom prst="roundRect">
            <a:avLst>
              <a:gd name="adj" fmla="val 50000"/>
            </a:avLst>
          </a:prstGeom>
          <a:solidFill>
            <a:srgbClr val="448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1695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B74A40-683B-440B-B8F6-6B6BA28D65BA}"/>
              </a:ext>
            </a:extLst>
          </p:cNvPr>
          <p:cNvSpPr/>
          <p:nvPr/>
        </p:nvSpPr>
        <p:spPr>
          <a:xfrm>
            <a:off x="50259" y="786949"/>
            <a:ext cx="12091481" cy="5823401"/>
          </a:xfrm>
          <a:prstGeom prst="rect">
            <a:avLst/>
          </a:prstGeom>
        </p:spPr>
        <p:txBody>
          <a:bodyPr wrap="square" numCol="2" spcCol="27432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Emily Barr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IMPAACT</a:t>
            </a:r>
            <a:endParaRPr lang="en-US" b="1" dirty="0">
              <a:latin typeface="Lucida Sans" panose="020B060203050402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Baiba Berzins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</a:t>
            </a:r>
            <a:endParaRPr lang="en-US" b="1" dirty="0">
              <a:latin typeface="Lucida Sans" panose="020B060203050402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Catherine Bunce -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HVTN</a:t>
            </a:r>
            <a:endParaRPr lang="en-US" b="1" dirty="0">
              <a:latin typeface="Lucida Sans" panose="020B060203050402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Gift Chareka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HVTN, HPTN, IMPAACT, MTN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Leslie Degnan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HPTN, IMPAACT, MTN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Brett Gray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HVTN, HPTN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Dumisile Huwa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HPTN, IMPAACT, MTN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Emmanuel Kapesa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HVTN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Sharon Kohrs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HPTN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Dr. Violet Korutaro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HPTN, IMPAACT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Lisa Levy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MTN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Katie McCarthy - 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IMPAACT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MaryBeth McCauley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HPTN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Kimberly Marsh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HVTN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Mahnaz Motevalli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HPTN, IMPAACT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Maria Musisi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HPTN, IMPAACT, MTN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Kalendri Naidoo -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HVTN, HPTN, IMPAACT, MTN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Sylvia Davila Nieves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Smita Nimkar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IMPAACT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Lisa Patton -  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Shelly Ramirez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HVTN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Kieara Ramtahal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HVTN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Scott Rose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HPTN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Tanasha Sullivan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ACTG, HVTN, HPTN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Edna Viegas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HVTN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Ilene Wiggins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HVTN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Avery Wimpelberg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ACTG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Lucida Sans" panose="020B0602030504020204" pitchFamily="34" charset="0"/>
                <a:ea typeface="Verdana" panose="020B0604030504040204" pitchFamily="34" charset="0"/>
              </a:rPr>
              <a:t>Milan Vu – </a:t>
            </a:r>
            <a:r>
              <a:rPr lang="en-US" sz="1600" b="1" dirty="0">
                <a:latin typeface="Lucida Sans" panose="020B0602030504020204" pitchFamily="34" charset="0"/>
                <a:ea typeface="Verdana" panose="020B0604030504040204" pitchFamily="34" charset="0"/>
              </a:rPr>
              <a:t>HANC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7705A1-B31E-4F44-A55C-5E63AECACF63}"/>
              </a:ext>
            </a:extLst>
          </p:cNvPr>
          <p:cNvSpPr txBox="1"/>
          <p:nvPr/>
        </p:nvSpPr>
        <p:spPr>
          <a:xfrm>
            <a:off x="795020" y="77040"/>
            <a:ext cx="851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C0C09"/>
                </a:solidFill>
                <a:latin typeface="Arial Black" panose="020B0A04020102020204" pitchFamily="34" charset="0"/>
              </a:rPr>
              <a:t>SCORE Manual Champions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C0C0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872A110F-0858-4CC4-B95E-2E656FD70159}"/>
              </a:ext>
            </a:extLst>
          </p:cNvPr>
          <p:cNvSpPr>
            <a:spLocks noChangeAspect="1"/>
          </p:cNvSpPr>
          <p:nvPr/>
        </p:nvSpPr>
        <p:spPr>
          <a:xfrm rot="5400000">
            <a:off x="404335" y="238218"/>
            <a:ext cx="551862" cy="229507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425666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0"/>
            <a:ext cx="6390484" cy="6858000"/>
          </a:xfrm>
          <a:custGeom>
            <a:avLst/>
            <a:gdLst>
              <a:gd name="connsiteX0" fmla="*/ 0 w 5384671"/>
              <a:gd name="connsiteY0" fmla="*/ 0 h 6858000"/>
              <a:gd name="connsiteX1" fmla="*/ 5384671 w 5384671"/>
              <a:gd name="connsiteY1" fmla="*/ 0 h 6858000"/>
              <a:gd name="connsiteX2" fmla="*/ 4081536 w 5384671"/>
              <a:gd name="connsiteY2" fmla="*/ 3442250 h 6858000"/>
              <a:gd name="connsiteX3" fmla="*/ 5384671 w 5384671"/>
              <a:gd name="connsiteY3" fmla="*/ 6858000 h 6858000"/>
              <a:gd name="connsiteX4" fmla="*/ 0 w 5384671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4671" h="6858000">
                <a:moveTo>
                  <a:pt x="0" y="0"/>
                </a:moveTo>
                <a:lnTo>
                  <a:pt x="5384671" y="0"/>
                </a:lnTo>
                <a:lnTo>
                  <a:pt x="4081536" y="3442250"/>
                </a:lnTo>
                <a:lnTo>
                  <a:pt x="538467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latin typeface="Arial Nova" panose="020B05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6120C2-45C8-42E9-A2C7-52DE83515892}"/>
              </a:ext>
            </a:extLst>
          </p:cNvPr>
          <p:cNvSpPr txBox="1"/>
          <p:nvPr/>
        </p:nvSpPr>
        <p:spPr>
          <a:xfrm flipH="1">
            <a:off x="6096000" y="83462"/>
            <a:ext cx="53567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</a:rPr>
              <a:t>A heartfelt </a:t>
            </a:r>
          </a:p>
          <a:p>
            <a:pPr algn="ctr"/>
            <a:r>
              <a:rPr lang="en-US" sz="6000" b="1" dirty="0">
                <a:latin typeface="Verdana" panose="020B0604030504040204" pitchFamily="34" charset="0"/>
                <a:ea typeface="Verdana" panose="020B0604030504040204" pitchFamily="34" charset="0"/>
              </a:rPr>
              <a:t>Thank You! </a:t>
            </a:r>
          </a:p>
          <a:p>
            <a:endParaRPr lang="en-US" sz="3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3800" dirty="0"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</p:txBody>
      </p:sp>
      <p:pic>
        <p:nvPicPr>
          <p:cNvPr id="8" name="Picture Placeholder 3" descr="Shape&#10;&#10;Description automatically generated">
            <a:extLst>
              <a:ext uri="{FF2B5EF4-FFF2-40B4-BE49-F238E27FC236}">
                <a16:creationId xmlns:a16="http://schemas.microsoft.com/office/drawing/2014/main" id="{D4E8FA57-AFDB-458B-AB05-73FEE08A31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6" r="16379" b="-1"/>
          <a:stretch/>
        </p:blipFill>
        <p:spPr>
          <a:xfrm>
            <a:off x="0" y="0"/>
            <a:ext cx="4625009" cy="32267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10DF4C-FD75-4CB5-925A-C0CA089350AF}"/>
              </a:ext>
            </a:extLst>
          </p:cNvPr>
          <p:cNvSpPr txBox="1"/>
          <p:nvPr/>
        </p:nvSpPr>
        <p:spPr>
          <a:xfrm>
            <a:off x="582823" y="3323770"/>
            <a:ext cx="3220278" cy="3839513"/>
          </a:xfrm>
          <a:prstGeom prst="rect">
            <a:avLst/>
          </a:prstGeom>
          <a:noFill/>
        </p:spPr>
        <p:txBody>
          <a:bodyPr wrap="square" numCol="1" spcCol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DAIDS WG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Gregg Roby 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Manizhe Payton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Doreen Campbell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Jess Landis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Donna Germuga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Katherine Shin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Ruth Ebiasah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Jessica Fair</a:t>
            </a:r>
          </a:p>
          <a:p>
            <a:pPr marL="914400" lvl="1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Janet O’Brien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2EE2D-B09E-4C4D-A10E-599261D3A012}"/>
              </a:ext>
            </a:extLst>
          </p:cNvPr>
          <p:cNvSpPr txBox="1"/>
          <p:nvPr/>
        </p:nvSpPr>
        <p:spPr>
          <a:xfrm>
            <a:off x="6966406" y="3323770"/>
            <a:ext cx="3433953" cy="349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</a:rPr>
              <a:t>PPD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Priscilla Silva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Seema Garg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Amy Meacham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Heather McWhorter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Kim Havens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Bambra Stokes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Mary Wiley</a:t>
            </a:r>
          </a:p>
          <a:p>
            <a:pPr marL="857250" lvl="1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>
                <a:latin typeface="Verdana" panose="020B0604030504040204" pitchFamily="34" charset="0"/>
                <a:ea typeface="Verdana" panose="020B0604030504040204" pitchFamily="34" charset="0"/>
              </a:rPr>
              <a:t>Marti Martin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792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2855C8-B772-401A-A4D3-D9641702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56B5-E543-468B-83B1-1736B3F78F68}" type="slidenum">
              <a:rPr lang="en-US" smtClean="0"/>
              <a:t>19</a:t>
            </a:fld>
            <a:endParaRPr lang="en-US"/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C61260AA-CC5B-4EF3-B491-5985DF6D9B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0" b="12430"/>
          <a:stretch/>
        </p:blipFill>
        <p:spPr/>
      </p:pic>
      <p:sp>
        <p:nvSpPr>
          <p:cNvPr id="12" name="Rectangle 11"/>
          <p:cNvSpPr/>
          <p:nvPr/>
        </p:nvSpPr>
        <p:spPr>
          <a:xfrm>
            <a:off x="477980" y="4072045"/>
            <a:ext cx="4023359" cy="20659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3600" b="1">
              <a:solidFill>
                <a:srgbClr val="FFFFFF"/>
              </a:solidFill>
              <a:latin typeface="Arial Nova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24068A-2248-43B4-B5DC-0CA00BDC62ED}"/>
              </a:ext>
            </a:extLst>
          </p:cNvPr>
          <p:cNvSpPr/>
          <p:nvPr/>
        </p:nvSpPr>
        <p:spPr>
          <a:xfrm>
            <a:off x="0" y="3935520"/>
            <a:ext cx="8610600" cy="1198325"/>
          </a:xfrm>
          <a:prstGeom prst="rect">
            <a:avLst/>
          </a:prstGeom>
          <a:solidFill>
            <a:srgbClr val="979DAC">
              <a:alpha val="91765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9" tIns="60933" rIns="121869" bIns="60933" rtlCol="0" anchor="ctr"/>
          <a:lstStyle/>
          <a:p>
            <a:pPr marL="457200" marR="0" lvl="1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anose="020B0A04020102020204" pitchFamily="34" charset="0"/>
                <a:cs typeface="Open Sans" panose="020B0606030504020204" pitchFamily="34" charset="0"/>
              </a:rPr>
              <a:t>Comments and Questions?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/>
              <a:cs typeface="Open Sans" panose="020B0606030504020204" pitchFamily="34" charset="0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64669FFE-178C-4DFC-AE2C-C11E027516A9}"/>
              </a:ext>
            </a:extLst>
          </p:cNvPr>
          <p:cNvSpPr>
            <a:spLocks noChangeAspect="1"/>
          </p:cNvSpPr>
          <p:nvPr/>
        </p:nvSpPr>
        <p:spPr>
          <a:xfrm rot="5400000">
            <a:off x="-93461" y="4286554"/>
            <a:ext cx="879491" cy="365760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7F9575EB-0BA6-4400-AF38-D7A0B1F746C7}"/>
              </a:ext>
            </a:extLst>
          </p:cNvPr>
          <p:cNvSpPr>
            <a:spLocks noChangeAspect="1"/>
          </p:cNvSpPr>
          <p:nvPr/>
        </p:nvSpPr>
        <p:spPr>
          <a:xfrm>
            <a:off x="611703" y="4832370"/>
            <a:ext cx="640080" cy="76810"/>
          </a:xfrm>
          <a:prstGeom prst="roundRect">
            <a:avLst>
              <a:gd name="adj" fmla="val 50000"/>
            </a:avLst>
          </a:prstGeom>
          <a:solidFill>
            <a:srgbClr val="C0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latin typeface="Arial Nova" panose="020B05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B8DB1-3C41-064E-9A32-247510BB7C3B}"/>
              </a:ext>
            </a:extLst>
          </p:cNvPr>
          <p:cNvSpPr txBox="1"/>
          <p:nvPr/>
        </p:nvSpPr>
        <p:spPr>
          <a:xfrm>
            <a:off x="38122" y="6515344"/>
            <a:ext cx="441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Photo: National Center for HIV, STD &amp; TB Prevention, </a:t>
            </a:r>
            <a:r>
              <a:rPr lang="en-US" sz="800" dirty="0" err="1"/>
              <a:t>Karibib</a:t>
            </a:r>
            <a:r>
              <a:rPr lang="en-US" sz="800" dirty="0"/>
              <a:t> Health Center on the TB/HIV program, CDC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7464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97972" y="3255686"/>
            <a:ext cx="2503714" cy="646331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6F6F6">
                    <a:alpha val="97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1.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6F6F6">
                    <a:alpha val="97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What is the    </a:t>
            </a:r>
          </a:p>
          <a:p>
            <a:pPr>
              <a:defRPr/>
            </a:pPr>
            <a:r>
              <a:rPr lang="en-US" dirty="0">
                <a:solidFill>
                  <a:srgbClr val="F6F6F6"/>
                </a:solidFill>
                <a:latin typeface="Verdana"/>
                <a:ea typeface="Verdana"/>
                <a:cs typeface="Calibri"/>
              </a:rPr>
              <a:t>     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SCORE Manual?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2126" y="4294402"/>
            <a:ext cx="3036686" cy="646331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6F6F6">
                    <a:alpha val="97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2. </a:t>
            </a:r>
            <a:r>
              <a:rPr lang="en-US" dirty="0">
                <a:solidFill>
                  <a:srgbClr val="F6F6F6">
                    <a:alpha val="97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Goals of the SCORE </a:t>
            </a:r>
          </a:p>
          <a:p>
            <a:pPr>
              <a:defRPr/>
            </a:pPr>
            <a:r>
              <a:rPr lang="en-US" dirty="0">
                <a:solidFill>
                  <a:srgbClr val="F6F6F6"/>
                </a:solidFill>
                <a:latin typeface="Verdana"/>
                <a:ea typeface="Verdana"/>
                <a:cs typeface="Segoe UI Light"/>
              </a:rPr>
              <a:t>    Manual</a:t>
            </a:r>
            <a:endParaRPr lang="en-US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Verdana"/>
              <a:ea typeface="Verdana"/>
              <a:cs typeface="Segoe UI Light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513301" y="4276699"/>
            <a:ext cx="2962736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Verdana"/>
                <a:ea typeface="Verdana"/>
                <a:cs typeface="Calibri"/>
              </a:rPr>
              <a:t>5. Location of </a:t>
            </a:r>
            <a:r>
              <a:rPr lang="en-US" dirty="0">
                <a:solidFill>
                  <a:srgbClr val="F6F6F6"/>
                </a:solidFill>
                <a:latin typeface="Verdana"/>
                <a:ea typeface="Verdana"/>
                <a:cs typeface="Segoe UI Light"/>
              </a:rPr>
              <a:t>SCORE Manual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7070271" y="5362818"/>
            <a:ext cx="23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6F6F6">
                    <a:alpha val="97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4. </a:t>
            </a:r>
            <a:r>
              <a:rPr lang="en-US" dirty="0">
                <a:solidFill>
                  <a:srgbClr val="F6F6F6">
                    <a:alpha val="97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DAIDS Policy Updates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6F6F6">
                  <a:alpha val="97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26825" y="382624"/>
            <a:ext cx="201805" cy="1968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601200-1DB5-482A-82F2-5771DB19D3B5}"/>
              </a:ext>
            </a:extLst>
          </p:cNvPr>
          <p:cNvSpPr/>
          <p:nvPr/>
        </p:nvSpPr>
        <p:spPr>
          <a:xfrm>
            <a:off x="2803664" y="5312746"/>
            <a:ext cx="2386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6F6F6">
                    <a:alpha val="97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3. Content of SCORE Manual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6F6F6">
                  <a:alpha val="97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6C2BE1-2F81-4E86-B4EB-3BA5793BE015}"/>
              </a:ext>
            </a:extLst>
          </p:cNvPr>
          <p:cNvSpPr/>
          <p:nvPr/>
        </p:nvSpPr>
        <p:spPr>
          <a:xfrm rot="10800000" flipV="1">
            <a:off x="9290054" y="3306495"/>
            <a:ext cx="3006714" cy="9233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rgbClr val="F6F6F6"/>
                </a:solidFill>
                <a:latin typeface="Verdana"/>
                <a:ea typeface="Verdana"/>
                <a:cs typeface="Segoe UI Light"/>
              </a:rPr>
              <a:t>6. Outreach Efforts and Acknowledgements</a:t>
            </a:r>
          </a:p>
          <a:p>
            <a:r>
              <a:rPr lang="en-US" dirty="0">
                <a:solidFill>
                  <a:srgbClr val="F6F6F6">
                    <a:alpha val="97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   </a:t>
            </a:r>
            <a:endParaRPr lang="en-US" dirty="0"/>
          </a:p>
        </p:txBody>
      </p:sp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21EE382C-A763-4199-9F1B-CC8A911985E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14" r="3614"/>
          <a:stretch>
            <a:fillRect/>
          </a:stretch>
        </p:blipFill>
        <p:spPr>
          <a:xfrm>
            <a:off x="0" y="0"/>
            <a:ext cx="12209703" cy="6207686"/>
          </a:xfrm>
        </p:spPr>
      </p:pic>
      <p:sp>
        <p:nvSpPr>
          <p:cNvPr id="29" name="Rectangle 9">
            <a:extLst>
              <a:ext uri="{FF2B5EF4-FFF2-40B4-BE49-F238E27FC236}">
                <a16:creationId xmlns:a16="http://schemas.microsoft.com/office/drawing/2014/main" id="{67C324EF-BA1A-4727-BAFB-54B4B413F3BE}"/>
              </a:ext>
            </a:extLst>
          </p:cNvPr>
          <p:cNvSpPr/>
          <p:nvPr/>
        </p:nvSpPr>
        <p:spPr>
          <a:xfrm>
            <a:off x="3260266" y="1"/>
            <a:ext cx="6036276" cy="2089660"/>
          </a:xfrm>
          <a:custGeom>
            <a:avLst/>
            <a:gdLst>
              <a:gd name="connsiteX0" fmla="*/ 0 w 3581400"/>
              <a:gd name="connsiteY0" fmla="*/ 0 h 1188720"/>
              <a:gd name="connsiteX1" fmla="*/ 3581400 w 3581400"/>
              <a:gd name="connsiteY1" fmla="*/ 0 h 1188720"/>
              <a:gd name="connsiteX2" fmla="*/ 3581400 w 3581400"/>
              <a:gd name="connsiteY2" fmla="*/ 1188720 h 1188720"/>
              <a:gd name="connsiteX3" fmla="*/ 0 w 3581400"/>
              <a:gd name="connsiteY3" fmla="*/ 1188720 h 1188720"/>
              <a:gd name="connsiteX4" fmla="*/ 0 w 3581400"/>
              <a:gd name="connsiteY4" fmla="*/ 0 h 1188720"/>
              <a:gd name="connsiteX0" fmla="*/ 0 w 3581400"/>
              <a:gd name="connsiteY0" fmla="*/ 0 h 1188720"/>
              <a:gd name="connsiteX1" fmla="*/ 3581400 w 3581400"/>
              <a:gd name="connsiteY1" fmla="*/ 0 h 1188720"/>
              <a:gd name="connsiteX2" fmla="*/ 3581400 w 3581400"/>
              <a:gd name="connsiteY2" fmla="*/ 1188720 h 1188720"/>
              <a:gd name="connsiteX3" fmla="*/ 1417320 w 3581400"/>
              <a:gd name="connsiteY3" fmla="*/ 1150620 h 1188720"/>
              <a:gd name="connsiteX4" fmla="*/ 0 w 3581400"/>
              <a:gd name="connsiteY4" fmla="*/ 0 h 1188720"/>
              <a:gd name="connsiteX0" fmla="*/ 0 w 3467100"/>
              <a:gd name="connsiteY0" fmla="*/ 0 h 1188720"/>
              <a:gd name="connsiteX1" fmla="*/ 3467100 w 3467100"/>
              <a:gd name="connsiteY1" fmla="*/ 0 h 1188720"/>
              <a:gd name="connsiteX2" fmla="*/ 3467100 w 3467100"/>
              <a:gd name="connsiteY2" fmla="*/ 1188720 h 1188720"/>
              <a:gd name="connsiteX3" fmla="*/ 1303020 w 3467100"/>
              <a:gd name="connsiteY3" fmla="*/ 1150620 h 1188720"/>
              <a:gd name="connsiteX4" fmla="*/ 0 w 3467100"/>
              <a:gd name="connsiteY4" fmla="*/ 0 h 118872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386840 w 3550920"/>
              <a:gd name="connsiteY3" fmla="*/ 1165860 h 1203960"/>
              <a:gd name="connsiteX4" fmla="*/ 0 w 3550920"/>
              <a:gd name="connsiteY4" fmla="*/ 0 h 120396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386840 w 3550920"/>
              <a:gd name="connsiteY3" fmla="*/ 1165860 h 1203960"/>
              <a:gd name="connsiteX4" fmla="*/ 0 w 3550920"/>
              <a:gd name="connsiteY4" fmla="*/ 0 h 120396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501140 w 3550920"/>
              <a:gd name="connsiteY3" fmla="*/ 1196340 h 1203960"/>
              <a:gd name="connsiteX4" fmla="*/ 0 w 3550920"/>
              <a:gd name="connsiteY4" fmla="*/ 0 h 120396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501140 w 3550920"/>
              <a:gd name="connsiteY3" fmla="*/ 1196340 h 1203960"/>
              <a:gd name="connsiteX4" fmla="*/ 0 w 3550920"/>
              <a:gd name="connsiteY4" fmla="*/ 0 h 1203960"/>
              <a:gd name="connsiteX0" fmla="*/ 0 w 3550920"/>
              <a:gd name="connsiteY0" fmla="*/ 0 h 1196340"/>
              <a:gd name="connsiteX1" fmla="*/ 3550920 w 3550920"/>
              <a:gd name="connsiteY1" fmla="*/ 15240 h 1196340"/>
              <a:gd name="connsiteX2" fmla="*/ 2720340 w 3550920"/>
              <a:gd name="connsiteY2" fmla="*/ 784860 h 1196340"/>
              <a:gd name="connsiteX3" fmla="*/ 1501140 w 3550920"/>
              <a:gd name="connsiteY3" fmla="*/ 1196340 h 1196340"/>
              <a:gd name="connsiteX4" fmla="*/ 0 w 3550920"/>
              <a:gd name="connsiteY4" fmla="*/ 0 h 1196340"/>
              <a:gd name="connsiteX0" fmla="*/ 0 w 3550920"/>
              <a:gd name="connsiteY0" fmla="*/ 0 h 1196340"/>
              <a:gd name="connsiteX1" fmla="*/ 3550920 w 3550920"/>
              <a:gd name="connsiteY1" fmla="*/ 15240 h 1196340"/>
              <a:gd name="connsiteX2" fmla="*/ 2720340 w 3550920"/>
              <a:gd name="connsiteY2" fmla="*/ 784860 h 1196340"/>
              <a:gd name="connsiteX3" fmla="*/ 1501140 w 3550920"/>
              <a:gd name="connsiteY3" fmla="*/ 1196340 h 1196340"/>
              <a:gd name="connsiteX4" fmla="*/ 0 w 3550920"/>
              <a:gd name="connsiteY4" fmla="*/ 0 h 1196340"/>
              <a:gd name="connsiteX0" fmla="*/ 0 w 3550920"/>
              <a:gd name="connsiteY0" fmla="*/ 0 h 1231931"/>
              <a:gd name="connsiteX1" fmla="*/ 3550920 w 3550920"/>
              <a:gd name="connsiteY1" fmla="*/ 15240 h 1231931"/>
              <a:gd name="connsiteX2" fmla="*/ 2720340 w 3550920"/>
              <a:gd name="connsiteY2" fmla="*/ 784860 h 1231931"/>
              <a:gd name="connsiteX3" fmla="*/ 1501140 w 3550920"/>
              <a:gd name="connsiteY3" fmla="*/ 1196340 h 1231931"/>
              <a:gd name="connsiteX4" fmla="*/ 0 w 3550920"/>
              <a:gd name="connsiteY4" fmla="*/ 0 h 1231931"/>
              <a:gd name="connsiteX0" fmla="*/ 0 w 3550920"/>
              <a:gd name="connsiteY0" fmla="*/ 0 h 1208344"/>
              <a:gd name="connsiteX1" fmla="*/ 3550920 w 3550920"/>
              <a:gd name="connsiteY1" fmla="*/ 15240 h 1208344"/>
              <a:gd name="connsiteX2" fmla="*/ 2720340 w 3550920"/>
              <a:gd name="connsiteY2" fmla="*/ 784860 h 1208344"/>
              <a:gd name="connsiteX3" fmla="*/ 1501140 w 3550920"/>
              <a:gd name="connsiteY3" fmla="*/ 1196340 h 1208344"/>
              <a:gd name="connsiteX4" fmla="*/ 0 w 3550920"/>
              <a:gd name="connsiteY4" fmla="*/ 0 h 1208344"/>
              <a:gd name="connsiteX0" fmla="*/ 0 w 3550920"/>
              <a:gd name="connsiteY0" fmla="*/ 0 h 1208344"/>
              <a:gd name="connsiteX1" fmla="*/ 3550920 w 3550920"/>
              <a:gd name="connsiteY1" fmla="*/ 15240 h 1208344"/>
              <a:gd name="connsiteX2" fmla="*/ 2720340 w 3550920"/>
              <a:gd name="connsiteY2" fmla="*/ 784860 h 1208344"/>
              <a:gd name="connsiteX3" fmla="*/ 1501140 w 3550920"/>
              <a:gd name="connsiteY3" fmla="*/ 1196340 h 1208344"/>
              <a:gd name="connsiteX4" fmla="*/ 0 w 3550920"/>
              <a:gd name="connsiteY4" fmla="*/ 0 h 1208344"/>
              <a:gd name="connsiteX0" fmla="*/ 0 w 3550920"/>
              <a:gd name="connsiteY0" fmla="*/ 0 h 1232008"/>
              <a:gd name="connsiteX1" fmla="*/ 3550920 w 3550920"/>
              <a:gd name="connsiteY1" fmla="*/ 15240 h 1232008"/>
              <a:gd name="connsiteX2" fmla="*/ 2720340 w 3550920"/>
              <a:gd name="connsiteY2" fmla="*/ 784860 h 1232008"/>
              <a:gd name="connsiteX3" fmla="*/ 1501140 w 3550920"/>
              <a:gd name="connsiteY3" fmla="*/ 1196340 h 1232008"/>
              <a:gd name="connsiteX4" fmla="*/ 0 w 3550920"/>
              <a:gd name="connsiteY4" fmla="*/ 0 h 1232008"/>
              <a:gd name="connsiteX0" fmla="*/ 0 w 3550920"/>
              <a:gd name="connsiteY0" fmla="*/ 0 h 1243805"/>
              <a:gd name="connsiteX1" fmla="*/ 3550920 w 3550920"/>
              <a:gd name="connsiteY1" fmla="*/ 15240 h 1243805"/>
              <a:gd name="connsiteX2" fmla="*/ 2705100 w 3550920"/>
              <a:gd name="connsiteY2" fmla="*/ 822960 h 1243805"/>
              <a:gd name="connsiteX3" fmla="*/ 1501140 w 3550920"/>
              <a:gd name="connsiteY3" fmla="*/ 1196340 h 1243805"/>
              <a:gd name="connsiteX4" fmla="*/ 0 w 3550920"/>
              <a:gd name="connsiteY4" fmla="*/ 0 h 1243805"/>
              <a:gd name="connsiteX0" fmla="*/ 0 w 3512820"/>
              <a:gd name="connsiteY0" fmla="*/ 0 h 1243805"/>
              <a:gd name="connsiteX1" fmla="*/ 3512820 w 3512820"/>
              <a:gd name="connsiteY1" fmla="*/ 0 h 1243805"/>
              <a:gd name="connsiteX2" fmla="*/ 2705100 w 3512820"/>
              <a:gd name="connsiteY2" fmla="*/ 822960 h 1243805"/>
              <a:gd name="connsiteX3" fmla="*/ 1501140 w 3512820"/>
              <a:gd name="connsiteY3" fmla="*/ 1196340 h 1243805"/>
              <a:gd name="connsiteX4" fmla="*/ 0 w 3512820"/>
              <a:gd name="connsiteY4" fmla="*/ 0 h 1243805"/>
              <a:gd name="connsiteX0" fmla="*/ 0 w 3512820"/>
              <a:gd name="connsiteY0" fmla="*/ 0 h 1156838"/>
              <a:gd name="connsiteX1" fmla="*/ 3512820 w 3512820"/>
              <a:gd name="connsiteY1" fmla="*/ 0 h 1156838"/>
              <a:gd name="connsiteX2" fmla="*/ 2705100 w 3512820"/>
              <a:gd name="connsiteY2" fmla="*/ 822960 h 1156838"/>
              <a:gd name="connsiteX3" fmla="*/ 1325880 w 3512820"/>
              <a:gd name="connsiteY3" fmla="*/ 1036320 h 1156838"/>
              <a:gd name="connsiteX4" fmla="*/ 0 w 3512820"/>
              <a:gd name="connsiteY4" fmla="*/ 0 h 1156838"/>
              <a:gd name="connsiteX0" fmla="*/ 0 w 3512820"/>
              <a:gd name="connsiteY0" fmla="*/ 0 h 1189902"/>
              <a:gd name="connsiteX1" fmla="*/ 3512820 w 3512820"/>
              <a:gd name="connsiteY1" fmla="*/ 0 h 1189902"/>
              <a:gd name="connsiteX2" fmla="*/ 2705100 w 3512820"/>
              <a:gd name="connsiteY2" fmla="*/ 822960 h 1189902"/>
              <a:gd name="connsiteX3" fmla="*/ 1280160 w 3512820"/>
              <a:gd name="connsiteY3" fmla="*/ 1104900 h 1189902"/>
              <a:gd name="connsiteX4" fmla="*/ 0 w 3512820"/>
              <a:gd name="connsiteY4" fmla="*/ 0 h 1189902"/>
              <a:gd name="connsiteX0" fmla="*/ 0 w 3512820"/>
              <a:gd name="connsiteY0" fmla="*/ 0 h 1189902"/>
              <a:gd name="connsiteX1" fmla="*/ 3512820 w 3512820"/>
              <a:gd name="connsiteY1" fmla="*/ 0 h 1189902"/>
              <a:gd name="connsiteX2" fmla="*/ 2705100 w 3512820"/>
              <a:gd name="connsiteY2" fmla="*/ 822960 h 1189902"/>
              <a:gd name="connsiteX3" fmla="*/ 1280160 w 3512820"/>
              <a:gd name="connsiteY3" fmla="*/ 1104900 h 1189902"/>
              <a:gd name="connsiteX4" fmla="*/ 0 w 3512820"/>
              <a:gd name="connsiteY4" fmla="*/ 0 h 1189902"/>
              <a:gd name="connsiteX0" fmla="*/ 0 w 3512820"/>
              <a:gd name="connsiteY0" fmla="*/ 0 h 1207866"/>
              <a:gd name="connsiteX1" fmla="*/ 3512820 w 3512820"/>
              <a:gd name="connsiteY1" fmla="*/ 0 h 1207866"/>
              <a:gd name="connsiteX2" fmla="*/ 2705100 w 3512820"/>
              <a:gd name="connsiteY2" fmla="*/ 822960 h 1207866"/>
              <a:gd name="connsiteX3" fmla="*/ 1280160 w 3512820"/>
              <a:gd name="connsiteY3" fmla="*/ 1104900 h 1207866"/>
              <a:gd name="connsiteX4" fmla="*/ 0 w 3512820"/>
              <a:gd name="connsiteY4" fmla="*/ 0 h 1207866"/>
              <a:gd name="connsiteX0" fmla="*/ 0 w 3512820"/>
              <a:gd name="connsiteY0" fmla="*/ 0 h 1207866"/>
              <a:gd name="connsiteX1" fmla="*/ 3512820 w 3512820"/>
              <a:gd name="connsiteY1" fmla="*/ 0 h 1207866"/>
              <a:gd name="connsiteX2" fmla="*/ 2705100 w 3512820"/>
              <a:gd name="connsiteY2" fmla="*/ 822960 h 1207866"/>
              <a:gd name="connsiteX3" fmla="*/ 1280160 w 3512820"/>
              <a:gd name="connsiteY3" fmla="*/ 1104900 h 1207866"/>
              <a:gd name="connsiteX4" fmla="*/ 0 w 3512820"/>
              <a:gd name="connsiteY4" fmla="*/ 0 h 1207866"/>
              <a:gd name="connsiteX0" fmla="*/ 0 w 3512820"/>
              <a:gd name="connsiteY0" fmla="*/ 0 h 1542873"/>
              <a:gd name="connsiteX1" fmla="*/ 3512820 w 3512820"/>
              <a:gd name="connsiteY1" fmla="*/ 0 h 1542873"/>
              <a:gd name="connsiteX2" fmla="*/ 2705100 w 3512820"/>
              <a:gd name="connsiteY2" fmla="*/ 822960 h 1542873"/>
              <a:gd name="connsiteX3" fmla="*/ 1280160 w 3512820"/>
              <a:gd name="connsiteY3" fmla="*/ 1104900 h 1542873"/>
              <a:gd name="connsiteX4" fmla="*/ 0 w 3512820"/>
              <a:gd name="connsiteY4" fmla="*/ 0 h 1542873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608910"/>
              <a:gd name="connsiteX1" fmla="*/ 3512820 w 3512820"/>
              <a:gd name="connsiteY1" fmla="*/ 0 h 1608910"/>
              <a:gd name="connsiteX2" fmla="*/ 2705100 w 3512820"/>
              <a:gd name="connsiteY2" fmla="*/ 822960 h 1608910"/>
              <a:gd name="connsiteX3" fmla="*/ 1170355 w 3512820"/>
              <a:gd name="connsiteY3" fmla="*/ 1197813 h 1608910"/>
              <a:gd name="connsiteX4" fmla="*/ 0 w 3512820"/>
              <a:gd name="connsiteY4" fmla="*/ 0 h 1608910"/>
              <a:gd name="connsiteX0" fmla="*/ 0 w 3512820"/>
              <a:gd name="connsiteY0" fmla="*/ 0 h 1612661"/>
              <a:gd name="connsiteX1" fmla="*/ 3512820 w 3512820"/>
              <a:gd name="connsiteY1" fmla="*/ 0 h 1612661"/>
              <a:gd name="connsiteX2" fmla="*/ 2705100 w 3512820"/>
              <a:gd name="connsiteY2" fmla="*/ 822960 h 1612661"/>
              <a:gd name="connsiteX3" fmla="*/ 1170355 w 3512820"/>
              <a:gd name="connsiteY3" fmla="*/ 1197813 h 1612661"/>
              <a:gd name="connsiteX4" fmla="*/ 0 w 3512820"/>
              <a:gd name="connsiteY4" fmla="*/ 0 h 1612661"/>
              <a:gd name="connsiteX0" fmla="*/ 0 w 3512820"/>
              <a:gd name="connsiteY0" fmla="*/ 0 h 1593906"/>
              <a:gd name="connsiteX1" fmla="*/ 3512820 w 3512820"/>
              <a:gd name="connsiteY1" fmla="*/ 0 h 1593906"/>
              <a:gd name="connsiteX2" fmla="*/ 2705100 w 3512820"/>
              <a:gd name="connsiteY2" fmla="*/ 822960 h 1593906"/>
              <a:gd name="connsiteX3" fmla="*/ 1170355 w 3512820"/>
              <a:gd name="connsiteY3" fmla="*/ 1197813 h 1593906"/>
              <a:gd name="connsiteX4" fmla="*/ 0 w 3512820"/>
              <a:gd name="connsiteY4" fmla="*/ 0 h 1593906"/>
              <a:gd name="connsiteX0" fmla="*/ 0 w 3512820"/>
              <a:gd name="connsiteY0" fmla="*/ 0 h 1593906"/>
              <a:gd name="connsiteX1" fmla="*/ 3512820 w 3512820"/>
              <a:gd name="connsiteY1" fmla="*/ 0 h 1593906"/>
              <a:gd name="connsiteX2" fmla="*/ 2705100 w 3512820"/>
              <a:gd name="connsiteY2" fmla="*/ 822960 h 1593906"/>
              <a:gd name="connsiteX3" fmla="*/ 1170355 w 3512820"/>
              <a:gd name="connsiteY3" fmla="*/ 1197813 h 1593906"/>
              <a:gd name="connsiteX4" fmla="*/ 0 w 3512820"/>
              <a:gd name="connsiteY4" fmla="*/ 0 h 1593906"/>
              <a:gd name="connsiteX0" fmla="*/ 0 w 3512820"/>
              <a:gd name="connsiteY0" fmla="*/ 0 h 1533901"/>
              <a:gd name="connsiteX1" fmla="*/ 3512820 w 3512820"/>
              <a:gd name="connsiteY1" fmla="*/ 0 h 1533901"/>
              <a:gd name="connsiteX2" fmla="*/ 2705100 w 3512820"/>
              <a:gd name="connsiteY2" fmla="*/ 822960 h 1533901"/>
              <a:gd name="connsiteX3" fmla="*/ 1170355 w 3512820"/>
              <a:gd name="connsiteY3" fmla="*/ 1197813 h 1533901"/>
              <a:gd name="connsiteX4" fmla="*/ 0 w 3512820"/>
              <a:gd name="connsiteY4" fmla="*/ 0 h 1533901"/>
              <a:gd name="connsiteX0" fmla="*/ 0 w 3512820"/>
              <a:gd name="connsiteY0" fmla="*/ 0 h 1548183"/>
              <a:gd name="connsiteX1" fmla="*/ 3512820 w 3512820"/>
              <a:gd name="connsiteY1" fmla="*/ 0 h 1548183"/>
              <a:gd name="connsiteX2" fmla="*/ 2705100 w 3512820"/>
              <a:gd name="connsiteY2" fmla="*/ 822960 h 1548183"/>
              <a:gd name="connsiteX3" fmla="*/ 1170355 w 3512820"/>
              <a:gd name="connsiteY3" fmla="*/ 1197813 h 1548183"/>
              <a:gd name="connsiteX4" fmla="*/ 0 w 3512820"/>
              <a:gd name="connsiteY4" fmla="*/ 0 h 1548183"/>
              <a:gd name="connsiteX0" fmla="*/ 0 w 3512820"/>
              <a:gd name="connsiteY0" fmla="*/ 0 h 1548183"/>
              <a:gd name="connsiteX1" fmla="*/ 3512820 w 3512820"/>
              <a:gd name="connsiteY1" fmla="*/ 0 h 1548183"/>
              <a:gd name="connsiteX2" fmla="*/ 2705100 w 3512820"/>
              <a:gd name="connsiteY2" fmla="*/ 822960 h 1548183"/>
              <a:gd name="connsiteX3" fmla="*/ 1170355 w 3512820"/>
              <a:gd name="connsiteY3" fmla="*/ 1197813 h 1548183"/>
              <a:gd name="connsiteX4" fmla="*/ 0 w 3512820"/>
              <a:gd name="connsiteY4" fmla="*/ 0 h 1548183"/>
              <a:gd name="connsiteX0" fmla="*/ 0 w 3512820"/>
              <a:gd name="connsiteY0" fmla="*/ 0 h 1548183"/>
              <a:gd name="connsiteX1" fmla="*/ 3512820 w 3512820"/>
              <a:gd name="connsiteY1" fmla="*/ 0 h 1548183"/>
              <a:gd name="connsiteX2" fmla="*/ 2705100 w 3512820"/>
              <a:gd name="connsiteY2" fmla="*/ 822960 h 1548183"/>
              <a:gd name="connsiteX3" fmla="*/ 1170355 w 3512820"/>
              <a:gd name="connsiteY3" fmla="*/ 1197813 h 1548183"/>
              <a:gd name="connsiteX4" fmla="*/ 0 w 3512820"/>
              <a:gd name="connsiteY4" fmla="*/ 0 h 154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820" h="1548183">
                <a:moveTo>
                  <a:pt x="0" y="0"/>
                </a:moveTo>
                <a:lnTo>
                  <a:pt x="3512820" y="0"/>
                </a:lnTo>
                <a:lnTo>
                  <a:pt x="2705100" y="822960"/>
                </a:lnTo>
                <a:cubicBezTo>
                  <a:pt x="2138499" y="1445966"/>
                  <a:pt x="1802800" y="1889789"/>
                  <a:pt x="1170355" y="1197813"/>
                </a:cubicBezTo>
                <a:cubicBezTo>
                  <a:pt x="799154" y="826447"/>
                  <a:pt x="352474" y="371727"/>
                  <a:pt x="0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545145-356A-4E45-BA2D-68C3E355CADF}"/>
              </a:ext>
            </a:extLst>
          </p:cNvPr>
          <p:cNvSpPr txBox="1"/>
          <p:nvPr/>
        </p:nvSpPr>
        <p:spPr>
          <a:xfrm>
            <a:off x="3797968" y="400391"/>
            <a:ext cx="4596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6F6F6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Objectives</a:t>
            </a:r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C7AFB3A8-A702-4B12-B588-79573BF5DDEB}"/>
              </a:ext>
            </a:extLst>
          </p:cNvPr>
          <p:cNvSpPr/>
          <p:nvPr/>
        </p:nvSpPr>
        <p:spPr>
          <a:xfrm>
            <a:off x="5805713" y="2181"/>
            <a:ext cx="666297" cy="293653"/>
          </a:xfrm>
          <a:custGeom>
            <a:avLst/>
            <a:gdLst>
              <a:gd name="connsiteX0" fmla="*/ 0 w 3581400"/>
              <a:gd name="connsiteY0" fmla="*/ 0 h 1188720"/>
              <a:gd name="connsiteX1" fmla="*/ 3581400 w 3581400"/>
              <a:gd name="connsiteY1" fmla="*/ 0 h 1188720"/>
              <a:gd name="connsiteX2" fmla="*/ 3581400 w 3581400"/>
              <a:gd name="connsiteY2" fmla="*/ 1188720 h 1188720"/>
              <a:gd name="connsiteX3" fmla="*/ 0 w 3581400"/>
              <a:gd name="connsiteY3" fmla="*/ 1188720 h 1188720"/>
              <a:gd name="connsiteX4" fmla="*/ 0 w 3581400"/>
              <a:gd name="connsiteY4" fmla="*/ 0 h 1188720"/>
              <a:gd name="connsiteX0" fmla="*/ 0 w 3581400"/>
              <a:gd name="connsiteY0" fmla="*/ 0 h 1188720"/>
              <a:gd name="connsiteX1" fmla="*/ 3581400 w 3581400"/>
              <a:gd name="connsiteY1" fmla="*/ 0 h 1188720"/>
              <a:gd name="connsiteX2" fmla="*/ 3581400 w 3581400"/>
              <a:gd name="connsiteY2" fmla="*/ 1188720 h 1188720"/>
              <a:gd name="connsiteX3" fmla="*/ 1417320 w 3581400"/>
              <a:gd name="connsiteY3" fmla="*/ 1150620 h 1188720"/>
              <a:gd name="connsiteX4" fmla="*/ 0 w 3581400"/>
              <a:gd name="connsiteY4" fmla="*/ 0 h 1188720"/>
              <a:gd name="connsiteX0" fmla="*/ 0 w 3467100"/>
              <a:gd name="connsiteY0" fmla="*/ 0 h 1188720"/>
              <a:gd name="connsiteX1" fmla="*/ 3467100 w 3467100"/>
              <a:gd name="connsiteY1" fmla="*/ 0 h 1188720"/>
              <a:gd name="connsiteX2" fmla="*/ 3467100 w 3467100"/>
              <a:gd name="connsiteY2" fmla="*/ 1188720 h 1188720"/>
              <a:gd name="connsiteX3" fmla="*/ 1303020 w 3467100"/>
              <a:gd name="connsiteY3" fmla="*/ 1150620 h 1188720"/>
              <a:gd name="connsiteX4" fmla="*/ 0 w 3467100"/>
              <a:gd name="connsiteY4" fmla="*/ 0 h 118872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386840 w 3550920"/>
              <a:gd name="connsiteY3" fmla="*/ 1165860 h 1203960"/>
              <a:gd name="connsiteX4" fmla="*/ 0 w 3550920"/>
              <a:gd name="connsiteY4" fmla="*/ 0 h 120396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386840 w 3550920"/>
              <a:gd name="connsiteY3" fmla="*/ 1165860 h 1203960"/>
              <a:gd name="connsiteX4" fmla="*/ 0 w 3550920"/>
              <a:gd name="connsiteY4" fmla="*/ 0 h 120396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501140 w 3550920"/>
              <a:gd name="connsiteY3" fmla="*/ 1196340 h 1203960"/>
              <a:gd name="connsiteX4" fmla="*/ 0 w 3550920"/>
              <a:gd name="connsiteY4" fmla="*/ 0 h 1203960"/>
              <a:gd name="connsiteX0" fmla="*/ 0 w 3550920"/>
              <a:gd name="connsiteY0" fmla="*/ 0 h 1203960"/>
              <a:gd name="connsiteX1" fmla="*/ 3550920 w 3550920"/>
              <a:gd name="connsiteY1" fmla="*/ 15240 h 1203960"/>
              <a:gd name="connsiteX2" fmla="*/ 3550920 w 3550920"/>
              <a:gd name="connsiteY2" fmla="*/ 1203960 h 1203960"/>
              <a:gd name="connsiteX3" fmla="*/ 1501140 w 3550920"/>
              <a:gd name="connsiteY3" fmla="*/ 1196340 h 1203960"/>
              <a:gd name="connsiteX4" fmla="*/ 0 w 3550920"/>
              <a:gd name="connsiteY4" fmla="*/ 0 h 1203960"/>
              <a:gd name="connsiteX0" fmla="*/ 0 w 3550920"/>
              <a:gd name="connsiteY0" fmla="*/ 0 h 1196340"/>
              <a:gd name="connsiteX1" fmla="*/ 3550920 w 3550920"/>
              <a:gd name="connsiteY1" fmla="*/ 15240 h 1196340"/>
              <a:gd name="connsiteX2" fmla="*/ 2720340 w 3550920"/>
              <a:gd name="connsiteY2" fmla="*/ 784860 h 1196340"/>
              <a:gd name="connsiteX3" fmla="*/ 1501140 w 3550920"/>
              <a:gd name="connsiteY3" fmla="*/ 1196340 h 1196340"/>
              <a:gd name="connsiteX4" fmla="*/ 0 w 3550920"/>
              <a:gd name="connsiteY4" fmla="*/ 0 h 1196340"/>
              <a:gd name="connsiteX0" fmla="*/ 0 w 3550920"/>
              <a:gd name="connsiteY0" fmla="*/ 0 h 1196340"/>
              <a:gd name="connsiteX1" fmla="*/ 3550920 w 3550920"/>
              <a:gd name="connsiteY1" fmla="*/ 15240 h 1196340"/>
              <a:gd name="connsiteX2" fmla="*/ 2720340 w 3550920"/>
              <a:gd name="connsiteY2" fmla="*/ 784860 h 1196340"/>
              <a:gd name="connsiteX3" fmla="*/ 1501140 w 3550920"/>
              <a:gd name="connsiteY3" fmla="*/ 1196340 h 1196340"/>
              <a:gd name="connsiteX4" fmla="*/ 0 w 3550920"/>
              <a:gd name="connsiteY4" fmla="*/ 0 h 1196340"/>
              <a:gd name="connsiteX0" fmla="*/ 0 w 3550920"/>
              <a:gd name="connsiteY0" fmla="*/ 0 h 1231931"/>
              <a:gd name="connsiteX1" fmla="*/ 3550920 w 3550920"/>
              <a:gd name="connsiteY1" fmla="*/ 15240 h 1231931"/>
              <a:gd name="connsiteX2" fmla="*/ 2720340 w 3550920"/>
              <a:gd name="connsiteY2" fmla="*/ 784860 h 1231931"/>
              <a:gd name="connsiteX3" fmla="*/ 1501140 w 3550920"/>
              <a:gd name="connsiteY3" fmla="*/ 1196340 h 1231931"/>
              <a:gd name="connsiteX4" fmla="*/ 0 w 3550920"/>
              <a:gd name="connsiteY4" fmla="*/ 0 h 1231931"/>
              <a:gd name="connsiteX0" fmla="*/ 0 w 3550920"/>
              <a:gd name="connsiteY0" fmla="*/ 0 h 1208344"/>
              <a:gd name="connsiteX1" fmla="*/ 3550920 w 3550920"/>
              <a:gd name="connsiteY1" fmla="*/ 15240 h 1208344"/>
              <a:gd name="connsiteX2" fmla="*/ 2720340 w 3550920"/>
              <a:gd name="connsiteY2" fmla="*/ 784860 h 1208344"/>
              <a:gd name="connsiteX3" fmla="*/ 1501140 w 3550920"/>
              <a:gd name="connsiteY3" fmla="*/ 1196340 h 1208344"/>
              <a:gd name="connsiteX4" fmla="*/ 0 w 3550920"/>
              <a:gd name="connsiteY4" fmla="*/ 0 h 1208344"/>
              <a:gd name="connsiteX0" fmla="*/ 0 w 3550920"/>
              <a:gd name="connsiteY0" fmla="*/ 0 h 1208344"/>
              <a:gd name="connsiteX1" fmla="*/ 3550920 w 3550920"/>
              <a:gd name="connsiteY1" fmla="*/ 15240 h 1208344"/>
              <a:gd name="connsiteX2" fmla="*/ 2720340 w 3550920"/>
              <a:gd name="connsiteY2" fmla="*/ 784860 h 1208344"/>
              <a:gd name="connsiteX3" fmla="*/ 1501140 w 3550920"/>
              <a:gd name="connsiteY3" fmla="*/ 1196340 h 1208344"/>
              <a:gd name="connsiteX4" fmla="*/ 0 w 3550920"/>
              <a:gd name="connsiteY4" fmla="*/ 0 h 1208344"/>
              <a:gd name="connsiteX0" fmla="*/ 0 w 3550920"/>
              <a:gd name="connsiteY0" fmla="*/ 0 h 1232008"/>
              <a:gd name="connsiteX1" fmla="*/ 3550920 w 3550920"/>
              <a:gd name="connsiteY1" fmla="*/ 15240 h 1232008"/>
              <a:gd name="connsiteX2" fmla="*/ 2720340 w 3550920"/>
              <a:gd name="connsiteY2" fmla="*/ 784860 h 1232008"/>
              <a:gd name="connsiteX3" fmla="*/ 1501140 w 3550920"/>
              <a:gd name="connsiteY3" fmla="*/ 1196340 h 1232008"/>
              <a:gd name="connsiteX4" fmla="*/ 0 w 3550920"/>
              <a:gd name="connsiteY4" fmla="*/ 0 h 1232008"/>
              <a:gd name="connsiteX0" fmla="*/ 0 w 3550920"/>
              <a:gd name="connsiteY0" fmla="*/ 0 h 1243805"/>
              <a:gd name="connsiteX1" fmla="*/ 3550920 w 3550920"/>
              <a:gd name="connsiteY1" fmla="*/ 15240 h 1243805"/>
              <a:gd name="connsiteX2" fmla="*/ 2705100 w 3550920"/>
              <a:gd name="connsiteY2" fmla="*/ 822960 h 1243805"/>
              <a:gd name="connsiteX3" fmla="*/ 1501140 w 3550920"/>
              <a:gd name="connsiteY3" fmla="*/ 1196340 h 1243805"/>
              <a:gd name="connsiteX4" fmla="*/ 0 w 3550920"/>
              <a:gd name="connsiteY4" fmla="*/ 0 h 1243805"/>
              <a:gd name="connsiteX0" fmla="*/ 0 w 3512820"/>
              <a:gd name="connsiteY0" fmla="*/ 0 h 1243805"/>
              <a:gd name="connsiteX1" fmla="*/ 3512820 w 3512820"/>
              <a:gd name="connsiteY1" fmla="*/ 0 h 1243805"/>
              <a:gd name="connsiteX2" fmla="*/ 2705100 w 3512820"/>
              <a:gd name="connsiteY2" fmla="*/ 822960 h 1243805"/>
              <a:gd name="connsiteX3" fmla="*/ 1501140 w 3512820"/>
              <a:gd name="connsiteY3" fmla="*/ 1196340 h 1243805"/>
              <a:gd name="connsiteX4" fmla="*/ 0 w 3512820"/>
              <a:gd name="connsiteY4" fmla="*/ 0 h 1243805"/>
              <a:gd name="connsiteX0" fmla="*/ 0 w 3512820"/>
              <a:gd name="connsiteY0" fmla="*/ 0 h 1156838"/>
              <a:gd name="connsiteX1" fmla="*/ 3512820 w 3512820"/>
              <a:gd name="connsiteY1" fmla="*/ 0 h 1156838"/>
              <a:gd name="connsiteX2" fmla="*/ 2705100 w 3512820"/>
              <a:gd name="connsiteY2" fmla="*/ 822960 h 1156838"/>
              <a:gd name="connsiteX3" fmla="*/ 1325880 w 3512820"/>
              <a:gd name="connsiteY3" fmla="*/ 1036320 h 1156838"/>
              <a:gd name="connsiteX4" fmla="*/ 0 w 3512820"/>
              <a:gd name="connsiteY4" fmla="*/ 0 h 1156838"/>
              <a:gd name="connsiteX0" fmla="*/ 0 w 3512820"/>
              <a:gd name="connsiteY0" fmla="*/ 0 h 1189902"/>
              <a:gd name="connsiteX1" fmla="*/ 3512820 w 3512820"/>
              <a:gd name="connsiteY1" fmla="*/ 0 h 1189902"/>
              <a:gd name="connsiteX2" fmla="*/ 2705100 w 3512820"/>
              <a:gd name="connsiteY2" fmla="*/ 822960 h 1189902"/>
              <a:gd name="connsiteX3" fmla="*/ 1280160 w 3512820"/>
              <a:gd name="connsiteY3" fmla="*/ 1104900 h 1189902"/>
              <a:gd name="connsiteX4" fmla="*/ 0 w 3512820"/>
              <a:gd name="connsiteY4" fmla="*/ 0 h 1189902"/>
              <a:gd name="connsiteX0" fmla="*/ 0 w 3512820"/>
              <a:gd name="connsiteY0" fmla="*/ 0 h 1189902"/>
              <a:gd name="connsiteX1" fmla="*/ 3512820 w 3512820"/>
              <a:gd name="connsiteY1" fmla="*/ 0 h 1189902"/>
              <a:gd name="connsiteX2" fmla="*/ 2705100 w 3512820"/>
              <a:gd name="connsiteY2" fmla="*/ 822960 h 1189902"/>
              <a:gd name="connsiteX3" fmla="*/ 1280160 w 3512820"/>
              <a:gd name="connsiteY3" fmla="*/ 1104900 h 1189902"/>
              <a:gd name="connsiteX4" fmla="*/ 0 w 3512820"/>
              <a:gd name="connsiteY4" fmla="*/ 0 h 1189902"/>
              <a:gd name="connsiteX0" fmla="*/ 0 w 3512820"/>
              <a:gd name="connsiteY0" fmla="*/ 0 h 1207866"/>
              <a:gd name="connsiteX1" fmla="*/ 3512820 w 3512820"/>
              <a:gd name="connsiteY1" fmla="*/ 0 h 1207866"/>
              <a:gd name="connsiteX2" fmla="*/ 2705100 w 3512820"/>
              <a:gd name="connsiteY2" fmla="*/ 822960 h 1207866"/>
              <a:gd name="connsiteX3" fmla="*/ 1280160 w 3512820"/>
              <a:gd name="connsiteY3" fmla="*/ 1104900 h 1207866"/>
              <a:gd name="connsiteX4" fmla="*/ 0 w 3512820"/>
              <a:gd name="connsiteY4" fmla="*/ 0 h 1207866"/>
              <a:gd name="connsiteX0" fmla="*/ 0 w 3512820"/>
              <a:gd name="connsiteY0" fmla="*/ 0 h 1207866"/>
              <a:gd name="connsiteX1" fmla="*/ 3512820 w 3512820"/>
              <a:gd name="connsiteY1" fmla="*/ 0 h 1207866"/>
              <a:gd name="connsiteX2" fmla="*/ 2705100 w 3512820"/>
              <a:gd name="connsiteY2" fmla="*/ 822960 h 1207866"/>
              <a:gd name="connsiteX3" fmla="*/ 1280160 w 3512820"/>
              <a:gd name="connsiteY3" fmla="*/ 1104900 h 1207866"/>
              <a:gd name="connsiteX4" fmla="*/ 0 w 3512820"/>
              <a:gd name="connsiteY4" fmla="*/ 0 h 1207866"/>
              <a:gd name="connsiteX0" fmla="*/ 0 w 3512820"/>
              <a:gd name="connsiteY0" fmla="*/ 0 h 1542873"/>
              <a:gd name="connsiteX1" fmla="*/ 3512820 w 3512820"/>
              <a:gd name="connsiteY1" fmla="*/ 0 h 1542873"/>
              <a:gd name="connsiteX2" fmla="*/ 2705100 w 3512820"/>
              <a:gd name="connsiteY2" fmla="*/ 822960 h 1542873"/>
              <a:gd name="connsiteX3" fmla="*/ 1280160 w 3512820"/>
              <a:gd name="connsiteY3" fmla="*/ 1104900 h 1542873"/>
              <a:gd name="connsiteX4" fmla="*/ 0 w 3512820"/>
              <a:gd name="connsiteY4" fmla="*/ 0 h 1542873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590615"/>
              <a:gd name="connsiteX1" fmla="*/ 3512820 w 3512820"/>
              <a:gd name="connsiteY1" fmla="*/ 0 h 1590615"/>
              <a:gd name="connsiteX2" fmla="*/ 2705100 w 3512820"/>
              <a:gd name="connsiteY2" fmla="*/ 822960 h 1590615"/>
              <a:gd name="connsiteX3" fmla="*/ 1195694 w 3512820"/>
              <a:gd name="connsiteY3" fmla="*/ 1172473 h 1590615"/>
              <a:gd name="connsiteX4" fmla="*/ 0 w 3512820"/>
              <a:gd name="connsiteY4" fmla="*/ 0 h 1590615"/>
              <a:gd name="connsiteX0" fmla="*/ 0 w 3512820"/>
              <a:gd name="connsiteY0" fmla="*/ 0 h 1608910"/>
              <a:gd name="connsiteX1" fmla="*/ 3512820 w 3512820"/>
              <a:gd name="connsiteY1" fmla="*/ 0 h 1608910"/>
              <a:gd name="connsiteX2" fmla="*/ 2705100 w 3512820"/>
              <a:gd name="connsiteY2" fmla="*/ 822960 h 1608910"/>
              <a:gd name="connsiteX3" fmla="*/ 1170355 w 3512820"/>
              <a:gd name="connsiteY3" fmla="*/ 1197813 h 1608910"/>
              <a:gd name="connsiteX4" fmla="*/ 0 w 3512820"/>
              <a:gd name="connsiteY4" fmla="*/ 0 h 1608910"/>
              <a:gd name="connsiteX0" fmla="*/ 0 w 3512820"/>
              <a:gd name="connsiteY0" fmla="*/ 0 h 1612661"/>
              <a:gd name="connsiteX1" fmla="*/ 3512820 w 3512820"/>
              <a:gd name="connsiteY1" fmla="*/ 0 h 1612661"/>
              <a:gd name="connsiteX2" fmla="*/ 2705100 w 3512820"/>
              <a:gd name="connsiteY2" fmla="*/ 822960 h 1612661"/>
              <a:gd name="connsiteX3" fmla="*/ 1170355 w 3512820"/>
              <a:gd name="connsiteY3" fmla="*/ 1197813 h 1612661"/>
              <a:gd name="connsiteX4" fmla="*/ 0 w 3512820"/>
              <a:gd name="connsiteY4" fmla="*/ 0 h 1612661"/>
              <a:gd name="connsiteX0" fmla="*/ 0 w 3512820"/>
              <a:gd name="connsiteY0" fmla="*/ 0 h 1593906"/>
              <a:gd name="connsiteX1" fmla="*/ 3512820 w 3512820"/>
              <a:gd name="connsiteY1" fmla="*/ 0 h 1593906"/>
              <a:gd name="connsiteX2" fmla="*/ 2705100 w 3512820"/>
              <a:gd name="connsiteY2" fmla="*/ 822960 h 1593906"/>
              <a:gd name="connsiteX3" fmla="*/ 1170355 w 3512820"/>
              <a:gd name="connsiteY3" fmla="*/ 1197813 h 1593906"/>
              <a:gd name="connsiteX4" fmla="*/ 0 w 3512820"/>
              <a:gd name="connsiteY4" fmla="*/ 0 h 1593906"/>
              <a:gd name="connsiteX0" fmla="*/ 0 w 3512820"/>
              <a:gd name="connsiteY0" fmla="*/ 0 h 1593906"/>
              <a:gd name="connsiteX1" fmla="*/ 3512820 w 3512820"/>
              <a:gd name="connsiteY1" fmla="*/ 0 h 1593906"/>
              <a:gd name="connsiteX2" fmla="*/ 2705100 w 3512820"/>
              <a:gd name="connsiteY2" fmla="*/ 822960 h 1593906"/>
              <a:gd name="connsiteX3" fmla="*/ 1170355 w 3512820"/>
              <a:gd name="connsiteY3" fmla="*/ 1197813 h 1593906"/>
              <a:gd name="connsiteX4" fmla="*/ 0 w 3512820"/>
              <a:gd name="connsiteY4" fmla="*/ 0 h 1593906"/>
              <a:gd name="connsiteX0" fmla="*/ 0 w 3512820"/>
              <a:gd name="connsiteY0" fmla="*/ 0 h 1533901"/>
              <a:gd name="connsiteX1" fmla="*/ 3512820 w 3512820"/>
              <a:gd name="connsiteY1" fmla="*/ 0 h 1533901"/>
              <a:gd name="connsiteX2" fmla="*/ 2705100 w 3512820"/>
              <a:gd name="connsiteY2" fmla="*/ 822960 h 1533901"/>
              <a:gd name="connsiteX3" fmla="*/ 1170355 w 3512820"/>
              <a:gd name="connsiteY3" fmla="*/ 1197813 h 1533901"/>
              <a:gd name="connsiteX4" fmla="*/ 0 w 3512820"/>
              <a:gd name="connsiteY4" fmla="*/ 0 h 1533901"/>
              <a:gd name="connsiteX0" fmla="*/ 0 w 3512820"/>
              <a:gd name="connsiteY0" fmla="*/ 0 h 1548183"/>
              <a:gd name="connsiteX1" fmla="*/ 3512820 w 3512820"/>
              <a:gd name="connsiteY1" fmla="*/ 0 h 1548183"/>
              <a:gd name="connsiteX2" fmla="*/ 2705100 w 3512820"/>
              <a:gd name="connsiteY2" fmla="*/ 822960 h 1548183"/>
              <a:gd name="connsiteX3" fmla="*/ 1170355 w 3512820"/>
              <a:gd name="connsiteY3" fmla="*/ 1197813 h 1548183"/>
              <a:gd name="connsiteX4" fmla="*/ 0 w 3512820"/>
              <a:gd name="connsiteY4" fmla="*/ 0 h 1548183"/>
              <a:gd name="connsiteX0" fmla="*/ 0 w 3512820"/>
              <a:gd name="connsiteY0" fmla="*/ 0 h 1548183"/>
              <a:gd name="connsiteX1" fmla="*/ 3512820 w 3512820"/>
              <a:gd name="connsiteY1" fmla="*/ 0 h 1548183"/>
              <a:gd name="connsiteX2" fmla="*/ 2705100 w 3512820"/>
              <a:gd name="connsiteY2" fmla="*/ 822960 h 1548183"/>
              <a:gd name="connsiteX3" fmla="*/ 1170355 w 3512820"/>
              <a:gd name="connsiteY3" fmla="*/ 1197813 h 1548183"/>
              <a:gd name="connsiteX4" fmla="*/ 0 w 3512820"/>
              <a:gd name="connsiteY4" fmla="*/ 0 h 1548183"/>
              <a:gd name="connsiteX0" fmla="*/ 0 w 3512820"/>
              <a:gd name="connsiteY0" fmla="*/ 0 h 1548183"/>
              <a:gd name="connsiteX1" fmla="*/ 3512820 w 3512820"/>
              <a:gd name="connsiteY1" fmla="*/ 0 h 1548183"/>
              <a:gd name="connsiteX2" fmla="*/ 2705100 w 3512820"/>
              <a:gd name="connsiteY2" fmla="*/ 822960 h 1548183"/>
              <a:gd name="connsiteX3" fmla="*/ 1170355 w 3512820"/>
              <a:gd name="connsiteY3" fmla="*/ 1197813 h 1548183"/>
              <a:gd name="connsiteX4" fmla="*/ 0 w 3512820"/>
              <a:gd name="connsiteY4" fmla="*/ 0 h 1548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820" h="1548183">
                <a:moveTo>
                  <a:pt x="0" y="0"/>
                </a:moveTo>
                <a:lnTo>
                  <a:pt x="3512820" y="0"/>
                </a:lnTo>
                <a:lnTo>
                  <a:pt x="2705100" y="822960"/>
                </a:lnTo>
                <a:cubicBezTo>
                  <a:pt x="2138499" y="1445966"/>
                  <a:pt x="1802800" y="1889789"/>
                  <a:pt x="1170355" y="1197813"/>
                </a:cubicBezTo>
                <a:cubicBezTo>
                  <a:pt x="799154" y="826447"/>
                  <a:pt x="352474" y="37172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1844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ounded Rectangle 106"/>
          <p:cNvSpPr/>
          <p:nvPr/>
        </p:nvSpPr>
        <p:spPr>
          <a:xfrm>
            <a:off x="8017916" y="0"/>
            <a:ext cx="647232" cy="1735688"/>
          </a:xfrm>
          <a:prstGeom prst="roundRect">
            <a:avLst>
              <a:gd name="adj" fmla="val 0"/>
            </a:avLst>
          </a:prstGeom>
          <a:solidFill>
            <a:srgbClr val="9B57CF"/>
          </a:solidFill>
          <a:ln>
            <a:noFill/>
          </a:ln>
          <a:effectLst>
            <a:outerShdw blurRad="127000" dist="1651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769" y="305654"/>
            <a:ext cx="7403327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C0C09"/>
                </a:solidFill>
                <a:latin typeface="Arial Black"/>
              </a:rPr>
              <a:t>What is the </a:t>
            </a:r>
            <a:r>
              <a:rPr lang="en-US" sz="3600" b="1" u="sng" dirty="0">
                <a:solidFill>
                  <a:srgbClr val="0C0C09"/>
                </a:solidFill>
                <a:latin typeface="Arial Black"/>
              </a:rPr>
              <a:t>SCORE</a:t>
            </a:r>
            <a:r>
              <a:rPr lang="en-US" sz="3600" b="1" dirty="0">
                <a:solidFill>
                  <a:srgbClr val="0C0C09"/>
                </a:solidFill>
                <a:latin typeface="Arial Black"/>
              </a:rPr>
              <a:t> </a:t>
            </a:r>
            <a:endParaRPr lang="en-US" sz="3600" b="1" dirty="0">
              <a:solidFill>
                <a:srgbClr val="0C0C09"/>
              </a:solidFill>
              <a:latin typeface="Arial Black" panose="020B0A040201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C0C09"/>
                </a:solidFill>
                <a:latin typeface="Arial Black"/>
              </a:rPr>
              <a:t>Manual?</a:t>
            </a:r>
            <a:endParaRPr lang="en-US" sz="3600" b="1" i="0" strike="noStrike" kern="1200" cap="none" spc="0" normalizeH="0" baseline="0" noProof="0" dirty="0">
              <a:ln>
                <a:noFill/>
              </a:ln>
              <a:solidFill>
                <a:srgbClr val="0C0C09"/>
              </a:solidFill>
              <a:effectLst/>
              <a:uLnTx/>
              <a:uFillTx/>
              <a:latin typeface="Arial Black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EC60D7D-8D79-4520-BD1A-B115550BD80E}"/>
              </a:ext>
            </a:extLst>
          </p:cNvPr>
          <p:cNvSpPr/>
          <p:nvPr/>
        </p:nvSpPr>
        <p:spPr bwMode="auto">
          <a:xfrm>
            <a:off x="2218765" y="4948239"/>
            <a:ext cx="9020940" cy="7513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127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r>
              <a:rPr lang="en-US" b="1" dirty="0">
                <a:latin typeface="Verdana"/>
                <a:ea typeface="Verdana"/>
              </a:rPr>
              <a:t>-Introduces new DAIDS requirements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9C1A45E-B412-4333-9F0E-847CAE8DEF28}"/>
              </a:ext>
            </a:extLst>
          </p:cNvPr>
          <p:cNvSpPr/>
          <p:nvPr/>
        </p:nvSpPr>
        <p:spPr bwMode="auto">
          <a:xfrm>
            <a:off x="1773911" y="3951001"/>
            <a:ext cx="9465794" cy="8624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27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Verdana"/>
                <a:ea typeface="Verdana"/>
                <a:cs typeface="Segoe UI"/>
              </a:rPr>
              <a:t>-Consolidates existing DAIDS requirements and updates content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9AB1EA3-9483-41A0-97B7-963D8454B564}"/>
              </a:ext>
            </a:extLst>
          </p:cNvPr>
          <p:cNvSpPr/>
          <p:nvPr/>
        </p:nvSpPr>
        <p:spPr bwMode="auto">
          <a:xfrm>
            <a:off x="1336300" y="2802850"/>
            <a:ext cx="9841832" cy="10485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90500" dist="127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0C0C09"/>
              </a:solidFill>
              <a:effectLst/>
              <a:highlight>
                <a:srgbClr val="C0C0C0"/>
              </a:highlight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CD5DFB2-91FD-4020-BA2D-CE2E5444C4D6}"/>
              </a:ext>
            </a:extLst>
          </p:cNvPr>
          <p:cNvSpPr/>
          <p:nvPr/>
        </p:nvSpPr>
        <p:spPr>
          <a:xfrm>
            <a:off x="1589218" y="2767698"/>
            <a:ext cx="9023438" cy="80021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endParaRPr lang="en-US" sz="1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Segoe UI"/>
            </a:endParaRPr>
          </a:p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Verdana"/>
                <a:ea typeface="Verdana"/>
                <a:cs typeface="Segoe UI"/>
              </a:rPr>
              <a:t>Central Resource</a:t>
            </a:r>
            <a:endParaRPr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cs typeface="Segoe UI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98C3731-8783-48C0-B796-2B1F2EE00B76}"/>
              </a:ext>
            </a:extLst>
          </p:cNvPr>
          <p:cNvSpPr/>
          <p:nvPr/>
        </p:nvSpPr>
        <p:spPr>
          <a:xfrm>
            <a:off x="4855983" y="3956149"/>
            <a:ext cx="2656242" cy="338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endParaRPr lang="en-US" sz="1600" b="1" dirty="0">
              <a:solidFill>
                <a:srgbClr val="000000"/>
              </a:solidFill>
              <a:latin typeface="Verdana"/>
              <a:ea typeface="Verdana"/>
              <a:cs typeface="Segoe UI"/>
            </a:endParaRPr>
          </a:p>
        </p:txBody>
      </p:sp>
      <p:sp>
        <p:nvSpPr>
          <p:cNvPr id="6" name="Freeform 12">
            <a:extLst>
              <a:ext uri="{FF2B5EF4-FFF2-40B4-BE49-F238E27FC236}">
                <a16:creationId xmlns:a16="http://schemas.microsoft.com/office/drawing/2014/main" id="{9D2614C8-25F1-4D5E-8529-DB2DCF1B5250}"/>
              </a:ext>
            </a:extLst>
          </p:cNvPr>
          <p:cNvSpPr>
            <a:spLocks noChangeAspect="1"/>
          </p:cNvSpPr>
          <p:nvPr/>
        </p:nvSpPr>
        <p:spPr>
          <a:xfrm rot="5400000">
            <a:off x="-2489" y="640646"/>
            <a:ext cx="879491" cy="365760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1DC9AD-A67C-4FCF-8334-275861134689}"/>
              </a:ext>
            </a:extLst>
          </p:cNvPr>
          <p:cNvSpPr txBox="1"/>
          <p:nvPr/>
        </p:nvSpPr>
        <p:spPr>
          <a:xfrm>
            <a:off x="1203104" y="4659565"/>
            <a:ext cx="386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C0C0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9E0CF7-576C-431B-B43E-484193157767}"/>
              </a:ext>
            </a:extLst>
          </p:cNvPr>
          <p:cNvSpPr txBox="1"/>
          <p:nvPr/>
        </p:nvSpPr>
        <p:spPr>
          <a:xfrm>
            <a:off x="424556" y="1366174"/>
            <a:ext cx="11665321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40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S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ite </a:t>
            </a:r>
            <a:r>
              <a:rPr kumimoji="0" lang="en-US" sz="40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C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linical </a:t>
            </a:r>
            <a:r>
              <a:rPr kumimoji="0" lang="en-US" sz="40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O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perations</a:t>
            </a:r>
            <a:r>
              <a:rPr lang="en-US" sz="4000" b="1" dirty="0">
                <a:latin typeface="Arial"/>
                <a:ea typeface="Verdana"/>
                <a:cs typeface="Arial"/>
              </a:rPr>
              <a:t> &amp; </a:t>
            </a:r>
            <a:r>
              <a:rPr kumimoji="0" lang="en-US" sz="40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R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esearch </a:t>
            </a:r>
            <a:r>
              <a:rPr kumimoji="0" lang="en-US" sz="4000" b="1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E</a:t>
            </a: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Verdana"/>
                <a:cs typeface="Arial"/>
              </a:rPr>
              <a:t>ssentials</a:t>
            </a:r>
            <a:endParaRPr lang="en-US" sz="4000" dirty="0"/>
          </a:p>
        </p:txBody>
      </p:sp>
      <p:sp>
        <p:nvSpPr>
          <p:cNvPr id="14" name="Rounded Rectangle 106">
            <a:extLst>
              <a:ext uri="{FF2B5EF4-FFF2-40B4-BE49-F238E27FC236}">
                <a16:creationId xmlns:a16="http://schemas.microsoft.com/office/drawing/2014/main" id="{33FE30C1-11AC-4B3C-8E06-32DB4B4472E1}"/>
              </a:ext>
            </a:extLst>
          </p:cNvPr>
          <p:cNvSpPr/>
          <p:nvPr/>
        </p:nvSpPr>
        <p:spPr>
          <a:xfrm>
            <a:off x="11322788" y="3203332"/>
            <a:ext cx="580390" cy="2496281"/>
          </a:xfrm>
          <a:prstGeom prst="roundRect">
            <a:avLst>
              <a:gd name="adj" fmla="val 0"/>
            </a:avLst>
          </a:prstGeom>
          <a:solidFill>
            <a:srgbClr val="9B57CF"/>
          </a:solidFill>
          <a:ln>
            <a:noFill/>
          </a:ln>
          <a:effectLst>
            <a:outerShdw blurRad="127000" dist="1651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106">
            <a:extLst>
              <a:ext uri="{FF2B5EF4-FFF2-40B4-BE49-F238E27FC236}">
                <a16:creationId xmlns:a16="http://schemas.microsoft.com/office/drawing/2014/main" id="{1282BE3C-41E8-40DB-84D9-6375F5CE4060}"/>
              </a:ext>
            </a:extLst>
          </p:cNvPr>
          <p:cNvSpPr/>
          <p:nvPr/>
        </p:nvSpPr>
        <p:spPr>
          <a:xfrm>
            <a:off x="438021" y="3203332"/>
            <a:ext cx="580390" cy="3427404"/>
          </a:xfrm>
          <a:prstGeom prst="roundRect">
            <a:avLst>
              <a:gd name="adj" fmla="val 0"/>
            </a:avLst>
          </a:prstGeom>
          <a:solidFill>
            <a:srgbClr val="9B57CF"/>
          </a:solidFill>
          <a:ln>
            <a:noFill/>
          </a:ln>
          <a:effectLst>
            <a:outerShdw blurRad="127000" dist="165100" dir="8100000" algn="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52CA6E-132E-4AC7-A06F-7DB5EFAEEF58}"/>
              </a:ext>
            </a:extLst>
          </p:cNvPr>
          <p:cNvSpPr/>
          <p:nvPr/>
        </p:nvSpPr>
        <p:spPr bwMode="auto">
          <a:xfrm>
            <a:off x="2624083" y="5861458"/>
            <a:ext cx="9465794" cy="8624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27000" algn="ct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r>
              <a:rPr lang="en-US" b="1" dirty="0">
                <a:latin typeface="Verdana"/>
                <a:ea typeface="Verdana"/>
              </a:rPr>
              <a:t>-Provides supporting documents and redirection to existing resources (DAERS &amp; Pharmacy Manuals)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403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Placeholder 47" descr="A person standing next to a person&#10;&#10;Description automatically generated">
            <a:extLst>
              <a:ext uri="{FF2B5EF4-FFF2-40B4-BE49-F238E27FC236}">
                <a16:creationId xmlns:a16="http://schemas.microsoft.com/office/drawing/2014/main" id="{82239A54-D0C9-4C36-AD23-FD8BB0339B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r="19619" b="7834"/>
          <a:stretch/>
        </p:blipFill>
        <p:spPr>
          <a:xfrm>
            <a:off x="2392011" y="0"/>
            <a:ext cx="9799989" cy="6899978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761584F-5FFB-4918-948E-ED90E6B3617B}"/>
              </a:ext>
            </a:extLst>
          </p:cNvPr>
          <p:cNvSpPr/>
          <p:nvPr/>
        </p:nvSpPr>
        <p:spPr>
          <a:xfrm>
            <a:off x="1939516" y="-48961"/>
            <a:ext cx="8790717" cy="694893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spect="1"/>
          </p:cNvSpPr>
          <p:nvPr/>
        </p:nvSpPr>
        <p:spPr>
          <a:xfrm>
            <a:off x="-627963" y="-48962"/>
            <a:ext cx="5751017" cy="6948940"/>
          </a:xfrm>
          <a:custGeom>
            <a:avLst/>
            <a:gdLst>
              <a:gd name="connsiteX0" fmla="*/ 0 w 5069541"/>
              <a:gd name="connsiteY0" fmla="*/ 0 h 6869482"/>
              <a:gd name="connsiteX1" fmla="*/ 5069541 w 5069541"/>
              <a:gd name="connsiteY1" fmla="*/ 0 h 6869482"/>
              <a:gd name="connsiteX2" fmla="*/ 5069541 w 5069541"/>
              <a:gd name="connsiteY2" fmla="*/ 6869482 h 6869482"/>
              <a:gd name="connsiteX3" fmla="*/ 0 w 5069541"/>
              <a:gd name="connsiteY3" fmla="*/ 6869482 h 6869482"/>
              <a:gd name="connsiteX4" fmla="*/ 0 w 5069541"/>
              <a:gd name="connsiteY4" fmla="*/ 0 h 6869482"/>
              <a:gd name="connsiteX0" fmla="*/ 0 w 6109446"/>
              <a:gd name="connsiteY0" fmla="*/ 0 h 6869482"/>
              <a:gd name="connsiteX1" fmla="*/ 5069541 w 6109446"/>
              <a:gd name="connsiteY1" fmla="*/ 0 h 6869482"/>
              <a:gd name="connsiteX2" fmla="*/ 5069541 w 6109446"/>
              <a:gd name="connsiteY2" fmla="*/ 6869482 h 6869482"/>
              <a:gd name="connsiteX3" fmla="*/ 0 w 6109446"/>
              <a:gd name="connsiteY3" fmla="*/ 6869482 h 6869482"/>
              <a:gd name="connsiteX4" fmla="*/ 0 w 6109446"/>
              <a:gd name="connsiteY4" fmla="*/ 0 h 6869482"/>
              <a:gd name="connsiteX0" fmla="*/ 0 w 7742898"/>
              <a:gd name="connsiteY0" fmla="*/ 0 h 6869482"/>
              <a:gd name="connsiteX1" fmla="*/ 5069541 w 7742898"/>
              <a:gd name="connsiteY1" fmla="*/ 0 h 6869482"/>
              <a:gd name="connsiteX2" fmla="*/ 5069541 w 7742898"/>
              <a:gd name="connsiteY2" fmla="*/ 6869482 h 6869482"/>
              <a:gd name="connsiteX3" fmla="*/ 0 w 7742898"/>
              <a:gd name="connsiteY3" fmla="*/ 6869482 h 6869482"/>
              <a:gd name="connsiteX4" fmla="*/ 0 w 7742898"/>
              <a:gd name="connsiteY4" fmla="*/ 0 h 6869482"/>
              <a:gd name="connsiteX0" fmla="*/ 0 w 7722096"/>
              <a:gd name="connsiteY0" fmla="*/ 0 h 6869482"/>
              <a:gd name="connsiteX1" fmla="*/ 5069541 w 7722096"/>
              <a:gd name="connsiteY1" fmla="*/ 0 h 6869482"/>
              <a:gd name="connsiteX2" fmla="*/ 5069541 w 7722096"/>
              <a:gd name="connsiteY2" fmla="*/ 6869482 h 6869482"/>
              <a:gd name="connsiteX3" fmla="*/ 0 w 7722096"/>
              <a:gd name="connsiteY3" fmla="*/ 6869482 h 6869482"/>
              <a:gd name="connsiteX4" fmla="*/ 0 w 7722096"/>
              <a:gd name="connsiteY4" fmla="*/ 0 h 6869482"/>
              <a:gd name="connsiteX0" fmla="*/ 0 w 7780750"/>
              <a:gd name="connsiteY0" fmla="*/ 0 h 6869482"/>
              <a:gd name="connsiteX1" fmla="*/ 5069541 w 7780750"/>
              <a:gd name="connsiteY1" fmla="*/ 0 h 6869482"/>
              <a:gd name="connsiteX2" fmla="*/ 5069541 w 7780750"/>
              <a:gd name="connsiteY2" fmla="*/ 6869482 h 6869482"/>
              <a:gd name="connsiteX3" fmla="*/ 0 w 7780750"/>
              <a:gd name="connsiteY3" fmla="*/ 6869482 h 6869482"/>
              <a:gd name="connsiteX4" fmla="*/ 0 w 7780750"/>
              <a:gd name="connsiteY4" fmla="*/ 0 h 6869482"/>
              <a:gd name="connsiteX0" fmla="*/ 0 w 7685055"/>
              <a:gd name="connsiteY0" fmla="*/ 0 h 6869482"/>
              <a:gd name="connsiteX1" fmla="*/ 5069541 w 7685055"/>
              <a:gd name="connsiteY1" fmla="*/ 0 h 6869482"/>
              <a:gd name="connsiteX2" fmla="*/ 5069541 w 7685055"/>
              <a:gd name="connsiteY2" fmla="*/ 6869482 h 6869482"/>
              <a:gd name="connsiteX3" fmla="*/ 0 w 7685055"/>
              <a:gd name="connsiteY3" fmla="*/ 6869482 h 6869482"/>
              <a:gd name="connsiteX4" fmla="*/ 0 w 7685055"/>
              <a:gd name="connsiteY4" fmla="*/ 0 h 6869482"/>
              <a:gd name="connsiteX0" fmla="*/ 0 w 7617191"/>
              <a:gd name="connsiteY0" fmla="*/ 0 h 6869482"/>
              <a:gd name="connsiteX1" fmla="*/ 5069541 w 7617191"/>
              <a:gd name="connsiteY1" fmla="*/ 0 h 6869482"/>
              <a:gd name="connsiteX2" fmla="*/ 5069541 w 7617191"/>
              <a:gd name="connsiteY2" fmla="*/ 6869482 h 6869482"/>
              <a:gd name="connsiteX3" fmla="*/ 0 w 7617191"/>
              <a:gd name="connsiteY3" fmla="*/ 6869482 h 6869482"/>
              <a:gd name="connsiteX4" fmla="*/ 0 w 7617191"/>
              <a:gd name="connsiteY4" fmla="*/ 0 h 6869482"/>
              <a:gd name="connsiteX0" fmla="*/ 0 w 7759452"/>
              <a:gd name="connsiteY0" fmla="*/ 0 h 6869482"/>
              <a:gd name="connsiteX1" fmla="*/ 5069541 w 7759452"/>
              <a:gd name="connsiteY1" fmla="*/ 0 h 6869482"/>
              <a:gd name="connsiteX2" fmla="*/ 5069541 w 7759452"/>
              <a:gd name="connsiteY2" fmla="*/ 6869482 h 6869482"/>
              <a:gd name="connsiteX3" fmla="*/ 0 w 7759452"/>
              <a:gd name="connsiteY3" fmla="*/ 6869482 h 6869482"/>
              <a:gd name="connsiteX4" fmla="*/ 0 w 7759452"/>
              <a:gd name="connsiteY4" fmla="*/ 0 h 6869482"/>
              <a:gd name="connsiteX0" fmla="*/ 0 w 7635897"/>
              <a:gd name="connsiteY0" fmla="*/ 0 h 6869482"/>
              <a:gd name="connsiteX1" fmla="*/ 4867835 w 7635897"/>
              <a:gd name="connsiteY1" fmla="*/ 26894 h 6869482"/>
              <a:gd name="connsiteX2" fmla="*/ 5069541 w 7635897"/>
              <a:gd name="connsiteY2" fmla="*/ 6869482 h 6869482"/>
              <a:gd name="connsiteX3" fmla="*/ 0 w 7635897"/>
              <a:gd name="connsiteY3" fmla="*/ 6869482 h 6869482"/>
              <a:gd name="connsiteX4" fmla="*/ 0 w 7635897"/>
              <a:gd name="connsiteY4" fmla="*/ 0 h 6869482"/>
              <a:gd name="connsiteX0" fmla="*/ 0 w 7573088"/>
              <a:gd name="connsiteY0" fmla="*/ 0 h 6869482"/>
              <a:gd name="connsiteX1" fmla="*/ 4867835 w 7573088"/>
              <a:gd name="connsiteY1" fmla="*/ 26894 h 6869482"/>
              <a:gd name="connsiteX2" fmla="*/ 4908176 w 7573088"/>
              <a:gd name="connsiteY2" fmla="*/ 6869482 h 6869482"/>
              <a:gd name="connsiteX3" fmla="*/ 0 w 7573088"/>
              <a:gd name="connsiteY3" fmla="*/ 6869482 h 6869482"/>
              <a:gd name="connsiteX4" fmla="*/ 0 w 7573088"/>
              <a:gd name="connsiteY4" fmla="*/ 0 h 6869482"/>
              <a:gd name="connsiteX0" fmla="*/ 0 w 7747948"/>
              <a:gd name="connsiteY0" fmla="*/ 0 h 6869482"/>
              <a:gd name="connsiteX1" fmla="*/ 4867835 w 7747948"/>
              <a:gd name="connsiteY1" fmla="*/ 26894 h 6869482"/>
              <a:gd name="connsiteX2" fmla="*/ 4908176 w 7747948"/>
              <a:gd name="connsiteY2" fmla="*/ 6869482 h 6869482"/>
              <a:gd name="connsiteX3" fmla="*/ 0 w 7747948"/>
              <a:gd name="connsiteY3" fmla="*/ 6869482 h 6869482"/>
              <a:gd name="connsiteX4" fmla="*/ 0 w 7747948"/>
              <a:gd name="connsiteY4" fmla="*/ 0 h 6869482"/>
              <a:gd name="connsiteX0" fmla="*/ 0 w 7494910"/>
              <a:gd name="connsiteY0" fmla="*/ 0 h 6869482"/>
              <a:gd name="connsiteX1" fmla="*/ 4867835 w 7494910"/>
              <a:gd name="connsiteY1" fmla="*/ 26894 h 6869482"/>
              <a:gd name="connsiteX2" fmla="*/ 4908176 w 7494910"/>
              <a:gd name="connsiteY2" fmla="*/ 6869482 h 6869482"/>
              <a:gd name="connsiteX3" fmla="*/ 0 w 7494910"/>
              <a:gd name="connsiteY3" fmla="*/ 6869482 h 6869482"/>
              <a:gd name="connsiteX4" fmla="*/ 0 w 7494910"/>
              <a:gd name="connsiteY4" fmla="*/ 0 h 6869482"/>
              <a:gd name="connsiteX0" fmla="*/ 0 w 7573502"/>
              <a:gd name="connsiteY0" fmla="*/ 0 h 6869482"/>
              <a:gd name="connsiteX1" fmla="*/ 4867835 w 7573502"/>
              <a:gd name="connsiteY1" fmla="*/ 26894 h 6869482"/>
              <a:gd name="connsiteX2" fmla="*/ 4908176 w 7573502"/>
              <a:gd name="connsiteY2" fmla="*/ 6869482 h 6869482"/>
              <a:gd name="connsiteX3" fmla="*/ 0 w 7573502"/>
              <a:gd name="connsiteY3" fmla="*/ 6869482 h 6869482"/>
              <a:gd name="connsiteX4" fmla="*/ 0 w 7573502"/>
              <a:gd name="connsiteY4" fmla="*/ 0 h 6869482"/>
              <a:gd name="connsiteX0" fmla="*/ 0 w 7566096"/>
              <a:gd name="connsiteY0" fmla="*/ 53788 h 6923270"/>
              <a:gd name="connsiteX1" fmla="*/ 4854388 w 7566096"/>
              <a:gd name="connsiteY1" fmla="*/ 0 h 6923270"/>
              <a:gd name="connsiteX2" fmla="*/ 4908176 w 7566096"/>
              <a:gd name="connsiteY2" fmla="*/ 6923270 h 6923270"/>
              <a:gd name="connsiteX3" fmla="*/ 0 w 7566096"/>
              <a:gd name="connsiteY3" fmla="*/ 6923270 h 6923270"/>
              <a:gd name="connsiteX4" fmla="*/ 0 w 7566096"/>
              <a:gd name="connsiteY4" fmla="*/ 53788 h 6923270"/>
              <a:gd name="connsiteX0" fmla="*/ 0 w 7573502"/>
              <a:gd name="connsiteY0" fmla="*/ 13447 h 6882929"/>
              <a:gd name="connsiteX1" fmla="*/ 4867835 w 7573502"/>
              <a:gd name="connsiteY1" fmla="*/ 0 h 6882929"/>
              <a:gd name="connsiteX2" fmla="*/ 4908176 w 7573502"/>
              <a:gd name="connsiteY2" fmla="*/ 6882929 h 6882929"/>
              <a:gd name="connsiteX3" fmla="*/ 0 w 7573502"/>
              <a:gd name="connsiteY3" fmla="*/ 6882929 h 6882929"/>
              <a:gd name="connsiteX4" fmla="*/ 0 w 7573502"/>
              <a:gd name="connsiteY4" fmla="*/ 13447 h 6882929"/>
              <a:gd name="connsiteX0" fmla="*/ 0 w 7552074"/>
              <a:gd name="connsiteY0" fmla="*/ 13447 h 6882929"/>
              <a:gd name="connsiteX1" fmla="*/ 4867835 w 7552074"/>
              <a:gd name="connsiteY1" fmla="*/ 0 h 6882929"/>
              <a:gd name="connsiteX2" fmla="*/ 4908176 w 7552074"/>
              <a:gd name="connsiteY2" fmla="*/ 6882929 h 6882929"/>
              <a:gd name="connsiteX3" fmla="*/ 0 w 7552074"/>
              <a:gd name="connsiteY3" fmla="*/ 6882929 h 6882929"/>
              <a:gd name="connsiteX4" fmla="*/ 0 w 7552074"/>
              <a:gd name="connsiteY4" fmla="*/ 13447 h 6882929"/>
              <a:gd name="connsiteX0" fmla="*/ 0 w 7729449"/>
              <a:gd name="connsiteY0" fmla="*/ 13447 h 6882929"/>
              <a:gd name="connsiteX1" fmla="*/ 4867835 w 7729449"/>
              <a:gd name="connsiteY1" fmla="*/ 0 h 6882929"/>
              <a:gd name="connsiteX2" fmla="*/ 4908176 w 7729449"/>
              <a:gd name="connsiteY2" fmla="*/ 6882929 h 6882929"/>
              <a:gd name="connsiteX3" fmla="*/ 0 w 7729449"/>
              <a:gd name="connsiteY3" fmla="*/ 6882929 h 6882929"/>
              <a:gd name="connsiteX4" fmla="*/ 0 w 7729449"/>
              <a:gd name="connsiteY4" fmla="*/ 13447 h 6882929"/>
              <a:gd name="connsiteX0" fmla="*/ 0 w 7734637"/>
              <a:gd name="connsiteY0" fmla="*/ 13447 h 6882929"/>
              <a:gd name="connsiteX1" fmla="*/ 4867835 w 7734637"/>
              <a:gd name="connsiteY1" fmla="*/ 0 h 6882929"/>
              <a:gd name="connsiteX2" fmla="*/ 4908176 w 7734637"/>
              <a:gd name="connsiteY2" fmla="*/ 6882929 h 6882929"/>
              <a:gd name="connsiteX3" fmla="*/ 0 w 7734637"/>
              <a:gd name="connsiteY3" fmla="*/ 6882929 h 6882929"/>
              <a:gd name="connsiteX4" fmla="*/ 0 w 7734637"/>
              <a:gd name="connsiteY4" fmla="*/ 13447 h 6882929"/>
              <a:gd name="connsiteX0" fmla="*/ 0 w 7662377"/>
              <a:gd name="connsiteY0" fmla="*/ 13447 h 6882929"/>
              <a:gd name="connsiteX1" fmla="*/ 4867835 w 7662377"/>
              <a:gd name="connsiteY1" fmla="*/ 0 h 6882929"/>
              <a:gd name="connsiteX2" fmla="*/ 4908176 w 7662377"/>
              <a:gd name="connsiteY2" fmla="*/ 6882929 h 6882929"/>
              <a:gd name="connsiteX3" fmla="*/ 0 w 7662377"/>
              <a:gd name="connsiteY3" fmla="*/ 6882929 h 6882929"/>
              <a:gd name="connsiteX4" fmla="*/ 0 w 7662377"/>
              <a:gd name="connsiteY4" fmla="*/ 13447 h 6882929"/>
              <a:gd name="connsiteX0" fmla="*/ 0 w 7739828"/>
              <a:gd name="connsiteY0" fmla="*/ 13447 h 6882929"/>
              <a:gd name="connsiteX1" fmla="*/ 4867835 w 7739828"/>
              <a:gd name="connsiteY1" fmla="*/ 0 h 6882929"/>
              <a:gd name="connsiteX2" fmla="*/ 4908176 w 7739828"/>
              <a:gd name="connsiteY2" fmla="*/ 6882929 h 6882929"/>
              <a:gd name="connsiteX3" fmla="*/ 0 w 7739828"/>
              <a:gd name="connsiteY3" fmla="*/ 6882929 h 6882929"/>
              <a:gd name="connsiteX4" fmla="*/ 0 w 7739828"/>
              <a:gd name="connsiteY4" fmla="*/ 13447 h 6882929"/>
              <a:gd name="connsiteX0" fmla="*/ 0 w 7745023"/>
              <a:gd name="connsiteY0" fmla="*/ 13447 h 6882929"/>
              <a:gd name="connsiteX1" fmla="*/ 4867835 w 7745023"/>
              <a:gd name="connsiteY1" fmla="*/ 0 h 6882929"/>
              <a:gd name="connsiteX2" fmla="*/ 4908176 w 7745023"/>
              <a:gd name="connsiteY2" fmla="*/ 6882929 h 6882929"/>
              <a:gd name="connsiteX3" fmla="*/ 0 w 7745023"/>
              <a:gd name="connsiteY3" fmla="*/ 6882929 h 6882929"/>
              <a:gd name="connsiteX4" fmla="*/ 0 w 7745023"/>
              <a:gd name="connsiteY4" fmla="*/ 13447 h 6882929"/>
              <a:gd name="connsiteX0" fmla="*/ 0 w 7755425"/>
              <a:gd name="connsiteY0" fmla="*/ 13447 h 6882929"/>
              <a:gd name="connsiteX1" fmla="*/ 4867835 w 7755425"/>
              <a:gd name="connsiteY1" fmla="*/ 0 h 6882929"/>
              <a:gd name="connsiteX2" fmla="*/ 4908176 w 7755425"/>
              <a:gd name="connsiteY2" fmla="*/ 6882929 h 6882929"/>
              <a:gd name="connsiteX3" fmla="*/ 0 w 7755425"/>
              <a:gd name="connsiteY3" fmla="*/ 6882929 h 6882929"/>
              <a:gd name="connsiteX4" fmla="*/ 0 w 7755425"/>
              <a:gd name="connsiteY4" fmla="*/ 13447 h 6882929"/>
              <a:gd name="connsiteX0" fmla="*/ 0 w 7901729"/>
              <a:gd name="connsiteY0" fmla="*/ 35392 h 6882929"/>
              <a:gd name="connsiteX1" fmla="*/ 5014139 w 7901729"/>
              <a:gd name="connsiteY1" fmla="*/ 0 h 6882929"/>
              <a:gd name="connsiteX2" fmla="*/ 5054480 w 7901729"/>
              <a:gd name="connsiteY2" fmla="*/ 6882929 h 6882929"/>
              <a:gd name="connsiteX3" fmla="*/ 146304 w 7901729"/>
              <a:gd name="connsiteY3" fmla="*/ 6882929 h 6882929"/>
              <a:gd name="connsiteX4" fmla="*/ 0 w 7901729"/>
              <a:gd name="connsiteY4" fmla="*/ 35392 h 6882929"/>
              <a:gd name="connsiteX0" fmla="*/ 0 w 7755425"/>
              <a:gd name="connsiteY0" fmla="*/ 0 h 6884113"/>
              <a:gd name="connsiteX1" fmla="*/ 4867835 w 7755425"/>
              <a:gd name="connsiteY1" fmla="*/ 1184 h 6884113"/>
              <a:gd name="connsiteX2" fmla="*/ 4908176 w 7755425"/>
              <a:gd name="connsiteY2" fmla="*/ 6884113 h 6884113"/>
              <a:gd name="connsiteX3" fmla="*/ 0 w 7755425"/>
              <a:gd name="connsiteY3" fmla="*/ 6884113 h 6884113"/>
              <a:gd name="connsiteX4" fmla="*/ 0 w 7755425"/>
              <a:gd name="connsiteY4" fmla="*/ 0 h 6884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5425" h="6884113">
                <a:moveTo>
                  <a:pt x="0" y="0"/>
                </a:moveTo>
                <a:lnTo>
                  <a:pt x="4867835" y="1184"/>
                </a:lnTo>
                <a:cubicBezTo>
                  <a:pt x="8982635" y="3918105"/>
                  <a:pt x="8431305" y="3195792"/>
                  <a:pt x="4908176" y="6884113"/>
                </a:cubicBezTo>
                <a:lnTo>
                  <a:pt x="0" y="688411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6" name="Freeform 12">
            <a:extLst>
              <a:ext uri="{FF2B5EF4-FFF2-40B4-BE49-F238E27FC236}">
                <a16:creationId xmlns:a16="http://schemas.microsoft.com/office/drawing/2014/main" id="{E137D7CD-7B0E-4903-BB4C-D9DB6906DA69}"/>
              </a:ext>
            </a:extLst>
          </p:cNvPr>
          <p:cNvSpPr>
            <a:spLocks noChangeAspect="1"/>
          </p:cNvSpPr>
          <p:nvPr/>
        </p:nvSpPr>
        <p:spPr>
          <a:xfrm rot="5400000">
            <a:off x="537446" y="1778187"/>
            <a:ext cx="1539110" cy="640080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000455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7" name="Freeform 12">
            <a:extLst>
              <a:ext uri="{FF2B5EF4-FFF2-40B4-BE49-F238E27FC236}">
                <a16:creationId xmlns:a16="http://schemas.microsoft.com/office/drawing/2014/main" id="{52038287-EA25-47C1-9A6C-AE9A52FF69F8}"/>
              </a:ext>
            </a:extLst>
          </p:cNvPr>
          <p:cNvSpPr>
            <a:spLocks noChangeAspect="1"/>
          </p:cNvSpPr>
          <p:nvPr/>
        </p:nvSpPr>
        <p:spPr>
          <a:xfrm rot="16200000">
            <a:off x="-113778" y="1778187"/>
            <a:ext cx="1539110" cy="640080"/>
          </a:xfrm>
          <a:custGeom>
            <a:avLst/>
            <a:gdLst>
              <a:gd name="connsiteX0" fmla="*/ 540960 w 1081920"/>
              <a:gd name="connsiteY0" fmla="*/ 0 h 480312"/>
              <a:gd name="connsiteX1" fmla="*/ 644492 w 1081920"/>
              <a:gd name="connsiteY1" fmla="*/ 42885 h 480312"/>
              <a:gd name="connsiteX2" fmla="*/ 1081920 w 1081920"/>
              <a:gd name="connsiteY2" fmla="*/ 480312 h 480312"/>
              <a:gd name="connsiteX3" fmla="*/ 0 w 1081920"/>
              <a:gd name="connsiteY3" fmla="*/ 480312 h 480312"/>
              <a:gd name="connsiteX4" fmla="*/ 437427 w 1081920"/>
              <a:gd name="connsiteY4" fmla="*/ 42885 h 480312"/>
              <a:gd name="connsiteX5" fmla="*/ 540960 w 1081920"/>
              <a:gd name="connsiteY5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437427 w 1092302"/>
              <a:gd name="connsiteY3" fmla="*/ 42885 h 480312"/>
              <a:gd name="connsiteX4" fmla="*/ 540960 w 1092302"/>
              <a:gd name="connsiteY4" fmla="*/ 0 h 480312"/>
              <a:gd name="connsiteX0" fmla="*/ 540960 w 1092302"/>
              <a:gd name="connsiteY0" fmla="*/ 0 h 480312"/>
              <a:gd name="connsiteX1" fmla="*/ 1081920 w 1092302"/>
              <a:gd name="connsiteY1" fmla="*/ 480312 h 480312"/>
              <a:gd name="connsiteX2" fmla="*/ 0 w 1092302"/>
              <a:gd name="connsiteY2" fmla="*/ 480312 h 480312"/>
              <a:gd name="connsiteX3" fmla="*/ 540960 w 1092302"/>
              <a:gd name="connsiteY3" fmla="*/ 0 h 480312"/>
              <a:gd name="connsiteX0" fmla="*/ 540960 w 1081920"/>
              <a:gd name="connsiteY0" fmla="*/ 0 h 480312"/>
              <a:gd name="connsiteX1" fmla="*/ 1081920 w 1081920"/>
              <a:gd name="connsiteY1" fmla="*/ 480312 h 480312"/>
              <a:gd name="connsiteX2" fmla="*/ 0 w 1081920"/>
              <a:gd name="connsiteY2" fmla="*/ 480312 h 480312"/>
              <a:gd name="connsiteX3" fmla="*/ 540960 w 1081920"/>
              <a:gd name="connsiteY3" fmla="*/ 0 h 480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920" h="480312">
                <a:moveTo>
                  <a:pt x="540960" y="0"/>
                </a:moveTo>
                <a:cubicBezTo>
                  <a:pt x="648376" y="72905"/>
                  <a:pt x="1074729" y="480227"/>
                  <a:pt x="1081920" y="480312"/>
                </a:cubicBezTo>
                <a:lnTo>
                  <a:pt x="0" y="480312"/>
                </a:lnTo>
                <a:lnTo>
                  <a:pt x="540960" y="0"/>
                </a:lnTo>
                <a:close/>
              </a:path>
            </a:pathLst>
          </a:custGeom>
          <a:solidFill>
            <a:srgbClr val="E5C93E"/>
          </a:solidFill>
          <a:ln>
            <a:noFill/>
          </a:ln>
          <a:effectLst>
            <a:outerShdw blurRad="190500" dist="203200" dir="11340000" algn="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6F6F6"/>
              </a:solidFill>
              <a:effectLst/>
              <a:uLnTx/>
              <a:uFillTx/>
              <a:latin typeface="Arial Nova" panose="020B05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5641EF-3678-2041-B400-3EFBAFFB4B86}"/>
              </a:ext>
            </a:extLst>
          </p:cNvPr>
          <p:cNvSpPr txBox="1"/>
          <p:nvPr/>
        </p:nvSpPr>
        <p:spPr>
          <a:xfrm>
            <a:off x="1740786" y="2213811"/>
            <a:ext cx="25919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Goals </a:t>
            </a:r>
          </a:p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of the SCORE Manual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FD3C0D-760E-433E-B07C-2AA3A4007BAC}"/>
              </a:ext>
            </a:extLst>
          </p:cNvPr>
          <p:cNvSpPr txBox="1"/>
          <p:nvPr/>
        </p:nvSpPr>
        <p:spPr>
          <a:xfrm>
            <a:off x="4078747" y="671183"/>
            <a:ext cx="6826111" cy="55576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C0C09"/>
                </a:solidFill>
                <a:latin typeface="Verdana"/>
                <a:ea typeface="Verdana"/>
              </a:rPr>
              <a:t>Consolidate DAIDS procedural requirements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C0C09"/>
                </a:solidFill>
                <a:latin typeface="Verdana"/>
                <a:ea typeface="Verdana"/>
              </a:rPr>
              <a:t>Promote efficiency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C0C09"/>
                </a:solidFill>
                <a:latin typeface="Verdana"/>
                <a:ea typeface="Verdana"/>
              </a:rPr>
              <a:t>Increase adherence to ICH/GCP and applicable regulations 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C0C09"/>
                </a:solidFill>
                <a:latin typeface="Verdana"/>
                <a:ea typeface="Verdana"/>
                <a:cs typeface="Verdana"/>
              </a:rPr>
              <a:t>Reflect current state of regulations</a:t>
            </a:r>
            <a:endParaRPr lang="en-US" sz="2400" dirty="0">
              <a:solidFill>
                <a:srgbClr val="0C0C09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C0C09"/>
                </a:solidFill>
                <a:latin typeface="Verdana"/>
                <a:ea typeface="Verdana"/>
              </a:rPr>
              <a:t>Facilitate consistency in protocol implementation across sites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C0C0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Aligns with new DAIDS framework for high-level policies</a:t>
            </a:r>
            <a:r>
              <a:rPr lang="en-US" sz="2400" dirty="0">
                <a:solidFill>
                  <a:srgbClr val="0C0C09"/>
                </a:solidFill>
                <a:latin typeface="Verdana"/>
                <a:ea typeface="Verdana"/>
              </a:rPr>
              <a:t>         </a:t>
            </a:r>
            <a:endParaRPr lang="en-US" sz="2400" dirty="0">
              <a:solidFill>
                <a:srgbClr val="0C0C0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15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flipV="1">
            <a:off x="-2" y="0"/>
            <a:ext cx="10217426" cy="6858000"/>
          </a:xfrm>
          <a:custGeom>
            <a:avLst/>
            <a:gdLst>
              <a:gd name="connsiteX0" fmla="*/ 0 w 3384815"/>
              <a:gd name="connsiteY0" fmla="*/ 6903153 h 6903153"/>
              <a:gd name="connsiteX1" fmla="*/ 3049568 w 3384815"/>
              <a:gd name="connsiteY1" fmla="*/ 6903153 h 6903153"/>
              <a:gd name="connsiteX2" fmla="*/ 3049568 w 3384815"/>
              <a:gd name="connsiteY2" fmla="*/ 3860707 h 6903153"/>
              <a:gd name="connsiteX3" fmla="*/ 3083485 w 3384815"/>
              <a:gd name="connsiteY3" fmla="*/ 3825882 h 6903153"/>
              <a:gd name="connsiteX4" fmla="*/ 3090479 w 3384815"/>
              <a:gd name="connsiteY4" fmla="*/ 3072038 h 6903153"/>
              <a:gd name="connsiteX5" fmla="*/ 3049568 w 3384815"/>
              <a:gd name="connsiteY5" fmla="*/ 3033123 h 6903153"/>
              <a:gd name="connsiteX6" fmla="*/ 3049568 w 3384815"/>
              <a:gd name="connsiteY6" fmla="*/ 0 h 6903153"/>
              <a:gd name="connsiteX7" fmla="*/ 0 w 3384815"/>
              <a:gd name="connsiteY7" fmla="*/ 0 h 6903153"/>
              <a:gd name="connsiteX0" fmla="*/ 0 w 3381710"/>
              <a:gd name="connsiteY0" fmla="*/ 6903153 h 6903153"/>
              <a:gd name="connsiteX1" fmla="*/ 3049568 w 3381710"/>
              <a:gd name="connsiteY1" fmla="*/ 6903153 h 6903153"/>
              <a:gd name="connsiteX2" fmla="*/ 3049568 w 3381710"/>
              <a:gd name="connsiteY2" fmla="*/ 3860707 h 6903153"/>
              <a:gd name="connsiteX3" fmla="*/ 3083485 w 3381710"/>
              <a:gd name="connsiteY3" fmla="*/ 3825882 h 6903153"/>
              <a:gd name="connsiteX4" fmla="*/ 3381706 w 3381710"/>
              <a:gd name="connsiteY4" fmla="*/ 3466454 h 6903153"/>
              <a:gd name="connsiteX5" fmla="*/ 3090479 w 3381710"/>
              <a:gd name="connsiteY5" fmla="*/ 3072038 h 6903153"/>
              <a:gd name="connsiteX6" fmla="*/ 3049568 w 3381710"/>
              <a:gd name="connsiteY6" fmla="*/ 3033123 h 6903153"/>
              <a:gd name="connsiteX7" fmla="*/ 3049568 w 3381710"/>
              <a:gd name="connsiteY7" fmla="*/ 0 h 6903153"/>
              <a:gd name="connsiteX8" fmla="*/ 0 w 3381710"/>
              <a:gd name="connsiteY8" fmla="*/ 0 h 6903153"/>
              <a:gd name="connsiteX9" fmla="*/ 0 w 3381710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083485 w 3373959"/>
              <a:gd name="connsiteY3" fmla="*/ 3825882 h 6903153"/>
              <a:gd name="connsiteX4" fmla="*/ 3373959 w 3373959"/>
              <a:gd name="connsiteY4" fmla="*/ 3435455 h 6903153"/>
              <a:gd name="connsiteX5" fmla="*/ 3090479 w 3373959"/>
              <a:gd name="connsiteY5" fmla="*/ 3072038 h 6903153"/>
              <a:gd name="connsiteX6" fmla="*/ 3049568 w 3373959"/>
              <a:gd name="connsiteY6" fmla="*/ 3033123 h 6903153"/>
              <a:gd name="connsiteX7" fmla="*/ 3049568 w 3373959"/>
              <a:gd name="connsiteY7" fmla="*/ 0 h 6903153"/>
              <a:gd name="connsiteX8" fmla="*/ 0 w 3373959"/>
              <a:gd name="connsiteY8" fmla="*/ 0 h 6903153"/>
              <a:gd name="connsiteX9" fmla="*/ 0 w 3373959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90479 w 3373959"/>
              <a:gd name="connsiteY4" fmla="*/ 3072038 h 6903153"/>
              <a:gd name="connsiteX5" fmla="*/ 3049568 w 3373959"/>
              <a:gd name="connsiteY5" fmla="*/ 3033123 h 6903153"/>
              <a:gd name="connsiteX6" fmla="*/ 3049568 w 3373959"/>
              <a:gd name="connsiteY6" fmla="*/ 0 h 6903153"/>
              <a:gd name="connsiteX7" fmla="*/ 0 w 3373959"/>
              <a:gd name="connsiteY7" fmla="*/ 0 h 6903153"/>
              <a:gd name="connsiteX8" fmla="*/ 0 w 3373959"/>
              <a:gd name="connsiteY8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69121"/>
              <a:gd name="connsiteY0" fmla="*/ 6903153 h 6903153"/>
              <a:gd name="connsiteX1" fmla="*/ 3049568 w 3369121"/>
              <a:gd name="connsiteY1" fmla="*/ 6903153 h 6903153"/>
              <a:gd name="connsiteX2" fmla="*/ 3049568 w 3369121"/>
              <a:gd name="connsiteY2" fmla="*/ 3860707 h 6903153"/>
              <a:gd name="connsiteX3" fmla="*/ 3369121 w 3369121"/>
              <a:gd name="connsiteY3" fmla="*/ 3459645 h 6903153"/>
              <a:gd name="connsiteX4" fmla="*/ 3049568 w 3369121"/>
              <a:gd name="connsiteY4" fmla="*/ 3033123 h 6903153"/>
              <a:gd name="connsiteX5" fmla="*/ 3049568 w 3369121"/>
              <a:gd name="connsiteY5" fmla="*/ 0 h 6903153"/>
              <a:gd name="connsiteX6" fmla="*/ 0 w 3369121"/>
              <a:gd name="connsiteY6" fmla="*/ 0 h 6903153"/>
              <a:gd name="connsiteX7" fmla="*/ 0 w 3369121"/>
              <a:gd name="connsiteY7" fmla="*/ 6903153 h 690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121" h="6903153">
                <a:moveTo>
                  <a:pt x="0" y="6903153"/>
                </a:moveTo>
                <a:lnTo>
                  <a:pt x="3049568" y="6903153"/>
                </a:lnTo>
                <a:lnTo>
                  <a:pt x="3049568" y="3860707"/>
                </a:lnTo>
                <a:cubicBezTo>
                  <a:pt x="3157698" y="3718956"/>
                  <a:pt x="3362591" y="3441738"/>
                  <a:pt x="3369121" y="3459645"/>
                </a:cubicBezTo>
                <a:cubicBezTo>
                  <a:pt x="3369121" y="3462019"/>
                  <a:pt x="3045576" y="3029966"/>
                  <a:pt x="3049568" y="3033123"/>
                </a:cubicBezTo>
                <a:lnTo>
                  <a:pt x="3049568" y="0"/>
                </a:lnTo>
                <a:lnTo>
                  <a:pt x="0" y="0"/>
                </a:lnTo>
                <a:lnTo>
                  <a:pt x="0" y="69031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8099" y="1055059"/>
            <a:ext cx="8935414" cy="78175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 to </a:t>
            </a: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DAIDS Systems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DAIDS Learning Portal (DLP)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NIAID CRMS Modules (Site Hub, CSM, DPRS, DAERS)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Best Practices</a:t>
            </a:r>
          </a:p>
          <a:p>
            <a:pPr lvl="1"/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Investigator Responsibilities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IoR</a:t>
            </a: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CRS Leader, CTU PI roles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Investigator agreements</a:t>
            </a:r>
          </a:p>
          <a:p>
            <a:pPr lvl="1"/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CRS Personnel Qualifications, Training &amp; Responsibilities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Delegation of Duties (DOD) Log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 documentation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Changes in Key Personnel</a:t>
            </a:r>
          </a:p>
          <a:p>
            <a:pPr lvl="1"/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8100" y="194465"/>
            <a:ext cx="458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 charset="0"/>
              </a:rPr>
              <a:t>Table of Contents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33CD93-F799-D54D-B7F8-EF5C5753FC95}"/>
              </a:ext>
            </a:extLst>
          </p:cNvPr>
          <p:cNvSpPr txBox="1"/>
          <p:nvPr/>
        </p:nvSpPr>
        <p:spPr>
          <a:xfrm>
            <a:off x="9223513" y="224062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SCORE Manual</a:t>
            </a: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18 Sections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5D1A1E-8FFD-4256-90FA-29E3CA2898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28562" r="9739" b="29047"/>
          <a:stretch/>
        </p:blipFill>
        <p:spPr>
          <a:xfrm>
            <a:off x="10217424" y="2494722"/>
            <a:ext cx="1921565" cy="18685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2649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flipV="1">
            <a:off x="0" y="0"/>
            <a:ext cx="10204174" cy="6858000"/>
          </a:xfrm>
          <a:custGeom>
            <a:avLst/>
            <a:gdLst>
              <a:gd name="connsiteX0" fmla="*/ 0 w 3384815"/>
              <a:gd name="connsiteY0" fmla="*/ 6903153 h 6903153"/>
              <a:gd name="connsiteX1" fmla="*/ 3049568 w 3384815"/>
              <a:gd name="connsiteY1" fmla="*/ 6903153 h 6903153"/>
              <a:gd name="connsiteX2" fmla="*/ 3049568 w 3384815"/>
              <a:gd name="connsiteY2" fmla="*/ 3860707 h 6903153"/>
              <a:gd name="connsiteX3" fmla="*/ 3083485 w 3384815"/>
              <a:gd name="connsiteY3" fmla="*/ 3825882 h 6903153"/>
              <a:gd name="connsiteX4" fmla="*/ 3090479 w 3384815"/>
              <a:gd name="connsiteY4" fmla="*/ 3072038 h 6903153"/>
              <a:gd name="connsiteX5" fmla="*/ 3049568 w 3384815"/>
              <a:gd name="connsiteY5" fmla="*/ 3033123 h 6903153"/>
              <a:gd name="connsiteX6" fmla="*/ 3049568 w 3384815"/>
              <a:gd name="connsiteY6" fmla="*/ 0 h 6903153"/>
              <a:gd name="connsiteX7" fmla="*/ 0 w 3384815"/>
              <a:gd name="connsiteY7" fmla="*/ 0 h 6903153"/>
              <a:gd name="connsiteX0" fmla="*/ 0 w 3381710"/>
              <a:gd name="connsiteY0" fmla="*/ 6903153 h 6903153"/>
              <a:gd name="connsiteX1" fmla="*/ 3049568 w 3381710"/>
              <a:gd name="connsiteY1" fmla="*/ 6903153 h 6903153"/>
              <a:gd name="connsiteX2" fmla="*/ 3049568 w 3381710"/>
              <a:gd name="connsiteY2" fmla="*/ 3860707 h 6903153"/>
              <a:gd name="connsiteX3" fmla="*/ 3083485 w 3381710"/>
              <a:gd name="connsiteY3" fmla="*/ 3825882 h 6903153"/>
              <a:gd name="connsiteX4" fmla="*/ 3381706 w 3381710"/>
              <a:gd name="connsiteY4" fmla="*/ 3466454 h 6903153"/>
              <a:gd name="connsiteX5" fmla="*/ 3090479 w 3381710"/>
              <a:gd name="connsiteY5" fmla="*/ 3072038 h 6903153"/>
              <a:gd name="connsiteX6" fmla="*/ 3049568 w 3381710"/>
              <a:gd name="connsiteY6" fmla="*/ 3033123 h 6903153"/>
              <a:gd name="connsiteX7" fmla="*/ 3049568 w 3381710"/>
              <a:gd name="connsiteY7" fmla="*/ 0 h 6903153"/>
              <a:gd name="connsiteX8" fmla="*/ 0 w 3381710"/>
              <a:gd name="connsiteY8" fmla="*/ 0 h 6903153"/>
              <a:gd name="connsiteX9" fmla="*/ 0 w 3381710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083485 w 3373959"/>
              <a:gd name="connsiteY3" fmla="*/ 3825882 h 6903153"/>
              <a:gd name="connsiteX4" fmla="*/ 3373959 w 3373959"/>
              <a:gd name="connsiteY4" fmla="*/ 3435455 h 6903153"/>
              <a:gd name="connsiteX5" fmla="*/ 3090479 w 3373959"/>
              <a:gd name="connsiteY5" fmla="*/ 3072038 h 6903153"/>
              <a:gd name="connsiteX6" fmla="*/ 3049568 w 3373959"/>
              <a:gd name="connsiteY6" fmla="*/ 3033123 h 6903153"/>
              <a:gd name="connsiteX7" fmla="*/ 3049568 w 3373959"/>
              <a:gd name="connsiteY7" fmla="*/ 0 h 6903153"/>
              <a:gd name="connsiteX8" fmla="*/ 0 w 3373959"/>
              <a:gd name="connsiteY8" fmla="*/ 0 h 6903153"/>
              <a:gd name="connsiteX9" fmla="*/ 0 w 3373959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90479 w 3373959"/>
              <a:gd name="connsiteY4" fmla="*/ 3072038 h 6903153"/>
              <a:gd name="connsiteX5" fmla="*/ 3049568 w 3373959"/>
              <a:gd name="connsiteY5" fmla="*/ 3033123 h 6903153"/>
              <a:gd name="connsiteX6" fmla="*/ 3049568 w 3373959"/>
              <a:gd name="connsiteY6" fmla="*/ 0 h 6903153"/>
              <a:gd name="connsiteX7" fmla="*/ 0 w 3373959"/>
              <a:gd name="connsiteY7" fmla="*/ 0 h 6903153"/>
              <a:gd name="connsiteX8" fmla="*/ 0 w 3373959"/>
              <a:gd name="connsiteY8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69121"/>
              <a:gd name="connsiteY0" fmla="*/ 6903153 h 6903153"/>
              <a:gd name="connsiteX1" fmla="*/ 3049568 w 3369121"/>
              <a:gd name="connsiteY1" fmla="*/ 6903153 h 6903153"/>
              <a:gd name="connsiteX2" fmla="*/ 3049568 w 3369121"/>
              <a:gd name="connsiteY2" fmla="*/ 3860707 h 6903153"/>
              <a:gd name="connsiteX3" fmla="*/ 3369121 w 3369121"/>
              <a:gd name="connsiteY3" fmla="*/ 3459645 h 6903153"/>
              <a:gd name="connsiteX4" fmla="*/ 3049568 w 3369121"/>
              <a:gd name="connsiteY4" fmla="*/ 3033123 h 6903153"/>
              <a:gd name="connsiteX5" fmla="*/ 3049568 w 3369121"/>
              <a:gd name="connsiteY5" fmla="*/ 0 h 6903153"/>
              <a:gd name="connsiteX6" fmla="*/ 0 w 3369121"/>
              <a:gd name="connsiteY6" fmla="*/ 0 h 6903153"/>
              <a:gd name="connsiteX7" fmla="*/ 0 w 3369121"/>
              <a:gd name="connsiteY7" fmla="*/ 6903153 h 690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121" h="6903153">
                <a:moveTo>
                  <a:pt x="0" y="6903153"/>
                </a:moveTo>
                <a:lnTo>
                  <a:pt x="3049568" y="6903153"/>
                </a:lnTo>
                <a:lnTo>
                  <a:pt x="3049568" y="3860707"/>
                </a:lnTo>
                <a:cubicBezTo>
                  <a:pt x="3157698" y="3718956"/>
                  <a:pt x="3362591" y="3441738"/>
                  <a:pt x="3369121" y="3459645"/>
                </a:cubicBezTo>
                <a:cubicBezTo>
                  <a:pt x="3369121" y="3462019"/>
                  <a:pt x="3045576" y="3029966"/>
                  <a:pt x="3049568" y="3033123"/>
                </a:cubicBezTo>
                <a:lnTo>
                  <a:pt x="3049568" y="0"/>
                </a:lnTo>
                <a:lnTo>
                  <a:pt x="0" y="0"/>
                </a:lnTo>
                <a:lnTo>
                  <a:pt x="0" y="69031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4600" y="139430"/>
            <a:ext cx="8682649" cy="66787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 startAt="4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Site Activation Process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OCSO Site Activation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Network Protocol Activation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Approval of additional locations</a:t>
            </a:r>
          </a:p>
          <a:p>
            <a:pPr lvl="1"/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5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Pharmacy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General Pharmacy Requirements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 to Pharmacy Guidelines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Clinical Research Product Management Center (CRPMC)</a:t>
            </a:r>
          </a:p>
          <a:p>
            <a:pPr lvl="1"/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6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Electronic Systems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References Electronic Information </a:t>
            </a:r>
            <a:r>
              <a:rPr lang="en-GB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Sytems</a:t>
            </a: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Policy (EIS)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CRS implementation = Dec 2021</a:t>
            </a:r>
          </a:p>
          <a:p>
            <a:pPr lvl="1"/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7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CRS Facility Requirements</a:t>
            </a:r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Clinic &amp; Laboratory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Equipment Maintenance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Environmental Monitoring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Emergency Procedures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Additional Locations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288FA9-1C05-46F3-932C-5CFA650D17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28562" r="9739" b="29047"/>
          <a:stretch/>
        </p:blipFill>
        <p:spPr>
          <a:xfrm>
            <a:off x="10204172" y="2491409"/>
            <a:ext cx="1921565" cy="1868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80F73-AEEA-416A-B925-AC52A4CB2E77}"/>
              </a:ext>
            </a:extLst>
          </p:cNvPr>
          <p:cNvSpPr txBox="1"/>
          <p:nvPr/>
        </p:nvSpPr>
        <p:spPr>
          <a:xfrm>
            <a:off x="9223513" y="187483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SCORE Manual</a:t>
            </a: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18 Sections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530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flipV="1">
            <a:off x="-11240" y="0"/>
            <a:ext cx="10204174" cy="6858000"/>
          </a:xfrm>
          <a:custGeom>
            <a:avLst/>
            <a:gdLst>
              <a:gd name="connsiteX0" fmla="*/ 0 w 3384815"/>
              <a:gd name="connsiteY0" fmla="*/ 6903153 h 6903153"/>
              <a:gd name="connsiteX1" fmla="*/ 3049568 w 3384815"/>
              <a:gd name="connsiteY1" fmla="*/ 6903153 h 6903153"/>
              <a:gd name="connsiteX2" fmla="*/ 3049568 w 3384815"/>
              <a:gd name="connsiteY2" fmla="*/ 3860707 h 6903153"/>
              <a:gd name="connsiteX3" fmla="*/ 3083485 w 3384815"/>
              <a:gd name="connsiteY3" fmla="*/ 3825882 h 6903153"/>
              <a:gd name="connsiteX4" fmla="*/ 3090479 w 3384815"/>
              <a:gd name="connsiteY4" fmla="*/ 3072038 h 6903153"/>
              <a:gd name="connsiteX5" fmla="*/ 3049568 w 3384815"/>
              <a:gd name="connsiteY5" fmla="*/ 3033123 h 6903153"/>
              <a:gd name="connsiteX6" fmla="*/ 3049568 w 3384815"/>
              <a:gd name="connsiteY6" fmla="*/ 0 h 6903153"/>
              <a:gd name="connsiteX7" fmla="*/ 0 w 3384815"/>
              <a:gd name="connsiteY7" fmla="*/ 0 h 6903153"/>
              <a:gd name="connsiteX0" fmla="*/ 0 w 3381710"/>
              <a:gd name="connsiteY0" fmla="*/ 6903153 h 6903153"/>
              <a:gd name="connsiteX1" fmla="*/ 3049568 w 3381710"/>
              <a:gd name="connsiteY1" fmla="*/ 6903153 h 6903153"/>
              <a:gd name="connsiteX2" fmla="*/ 3049568 w 3381710"/>
              <a:gd name="connsiteY2" fmla="*/ 3860707 h 6903153"/>
              <a:gd name="connsiteX3" fmla="*/ 3083485 w 3381710"/>
              <a:gd name="connsiteY3" fmla="*/ 3825882 h 6903153"/>
              <a:gd name="connsiteX4" fmla="*/ 3381706 w 3381710"/>
              <a:gd name="connsiteY4" fmla="*/ 3466454 h 6903153"/>
              <a:gd name="connsiteX5" fmla="*/ 3090479 w 3381710"/>
              <a:gd name="connsiteY5" fmla="*/ 3072038 h 6903153"/>
              <a:gd name="connsiteX6" fmla="*/ 3049568 w 3381710"/>
              <a:gd name="connsiteY6" fmla="*/ 3033123 h 6903153"/>
              <a:gd name="connsiteX7" fmla="*/ 3049568 w 3381710"/>
              <a:gd name="connsiteY7" fmla="*/ 0 h 6903153"/>
              <a:gd name="connsiteX8" fmla="*/ 0 w 3381710"/>
              <a:gd name="connsiteY8" fmla="*/ 0 h 6903153"/>
              <a:gd name="connsiteX9" fmla="*/ 0 w 3381710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083485 w 3373959"/>
              <a:gd name="connsiteY3" fmla="*/ 3825882 h 6903153"/>
              <a:gd name="connsiteX4" fmla="*/ 3373959 w 3373959"/>
              <a:gd name="connsiteY4" fmla="*/ 3435455 h 6903153"/>
              <a:gd name="connsiteX5" fmla="*/ 3090479 w 3373959"/>
              <a:gd name="connsiteY5" fmla="*/ 3072038 h 6903153"/>
              <a:gd name="connsiteX6" fmla="*/ 3049568 w 3373959"/>
              <a:gd name="connsiteY6" fmla="*/ 3033123 h 6903153"/>
              <a:gd name="connsiteX7" fmla="*/ 3049568 w 3373959"/>
              <a:gd name="connsiteY7" fmla="*/ 0 h 6903153"/>
              <a:gd name="connsiteX8" fmla="*/ 0 w 3373959"/>
              <a:gd name="connsiteY8" fmla="*/ 0 h 6903153"/>
              <a:gd name="connsiteX9" fmla="*/ 0 w 3373959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90479 w 3373959"/>
              <a:gd name="connsiteY4" fmla="*/ 3072038 h 6903153"/>
              <a:gd name="connsiteX5" fmla="*/ 3049568 w 3373959"/>
              <a:gd name="connsiteY5" fmla="*/ 3033123 h 6903153"/>
              <a:gd name="connsiteX6" fmla="*/ 3049568 w 3373959"/>
              <a:gd name="connsiteY6" fmla="*/ 0 h 6903153"/>
              <a:gd name="connsiteX7" fmla="*/ 0 w 3373959"/>
              <a:gd name="connsiteY7" fmla="*/ 0 h 6903153"/>
              <a:gd name="connsiteX8" fmla="*/ 0 w 3373959"/>
              <a:gd name="connsiteY8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69121"/>
              <a:gd name="connsiteY0" fmla="*/ 6903153 h 6903153"/>
              <a:gd name="connsiteX1" fmla="*/ 3049568 w 3369121"/>
              <a:gd name="connsiteY1" fmla="*/ 6903153 h 6903153"/>
              <a:gd name="connsiteX2" fmla="*/ 3049568 w 3369121"/>
              <a:gd name="connsiteY2" fmla="*/ 3860707 h 6903153"/>
              <a:gd name="connsiteX3" fmla="*/ 3369121 w 3369121"/>
              <a:gd name="connsiteY3" fmla="*/ 3459645 h 6903153"/>
              <a:gd name="connsiteX4" fmla="*/ 3049568 w 3369121"/>
              <a:gd name="connsiteY4" fmla="*/ 3033123 h 6903153"/>
              <a:gd name="connsiteX5" fmla="*/ 3049568 w 3369121"/>
              <a:gd name="connsiteY5" fmla="*/ 0 h 6903153"/>
              <a:gd name="connsiteX6" fmla="*/ 0 w 3369121"/>
              <a:gd name="connsiteY6" fmla="*/ 0 h 6903153"/>
              <a:gd name="connsiteX7" fmla="*/ 0 w 3369121"/>
              <a:gd name="connsiteY7" fmla="*/ 6903153 h 690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121" h="6903153">
                <a:moveTo>
                  <a:pt x="0" y="6903153"/>
                </a:moveTo>
                <a:lnTo>
                  <a:pt x="3049568" y="6903153"/>
                </a:lnTo>
                <a:lnTo>
                  <a:pt x="3049568" y="3860707"/>
                </a:lnTo>
                <a:cubicBezTo>
                  <a:pt x="3157698" y="3718956"/>
                  <a:pt x="3362591" y="3441738"/>
                  <a:pt x="3369121" y="3459645"/>
                </a:cubicBezTo>
                <a:cubicBezTo>
                  <a:pt x="3369121" y="3462019"/>
                  <a:pt x="3045576" y="3029966"/>
                  <a:pt x="3049568" y="3033123"/>
                </a:cubicBezTo>
                <a:lnTo>
                  <a:pt x="3049568" y="0"/>
                </a:lnTo>
                <a:lnTo>
                  <a:pt x="0" y="0"/>
                </a:lnTo>
                <a:lnTo>
                  <a:pt x="0" y="69031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1868" y="189404"/>
            <a:ext cx="8499410" cy="115723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/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8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Laboratory  Requirements 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References policies for lab and biospecimen management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GCLP standards</a:t>
            </a:r>
          </a:p>
          <a:p>
            <a:pPr lvl="1"/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9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Source Documentation  </a:t>
            </a:r>
            <a:r>
              <a:rPr lang="en-GB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Updated Content!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Updates 2007 policy content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Electronic records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Good documentation Practice (GDP) </a:t>
            </a:r>
          </a:p>
          <a:p>
            <a:pPr marL="914400" lvl="1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lvl="0" indent="-457200">
              <a:buFont typeface="+mj-lt"/>
              <a:buAutoNum type="arabicPeriod" startAt="9"/>
            </a:pPr>
            <a:r>
              <a:rPr lang="en-GB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Essential Documents</a:t>
            </a:r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Filing of essential documents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Storage and retention of research records</a:t>
            </a:r>
          </a:p>
          <a:p>
            <a:pPr lvl="1"/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457200" indent="-457200">
              <a:buFont typeface="+mj-lt"/>
              <a:buAutoNum type="arabicPeriod" startAt="9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Quality Management  </a:t>
            </a:r>
            <a:r>
              <a:rPr lang="en-GB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Requirements!</a:t>
            </a:r>
            <a:r>
              <a:rPr lang="en-GB" b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Site-Required SOPs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Clinical Quality Management Plan (CQMP) Requirements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QA Summary Report Requirements</a:t>
            </a:r>
          </a:p>
          <a:p>
            <a:pPr lvl="1"/>
            <a:endParaRPr lang="en-GB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sz="1400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  <a:p>
            <a:pPr lvl="0"/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en-GB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sz="2000" dirty="0">
              <a:solidFill>
                <a:schemeClr val="bg1"/>
              </a:solidFill>
              <a:latin typeface="Verdana"/>
              <a:ea typeface="Verdana"/>
              <a:cs typeface="Verdana"/>
            </a:endParaRPr>
          </a:p>
          <a:p>
            <a:pPr lvl="1"/>
            <a:endParaRPr lang="en-GB" sz="2000" b="1" u="sng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3770" y="1777997"/>
            <a:ext cx="5649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    </a:t>
            </a:r>
          </a:p>
          <a:p>
            <a:endParaRPr lang="en-US" sz="2400" dirty="0">
              <a:solidFill>
                <a:srgbClr val="A7A789"/>
              </a:solidFill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F0CD0A-6D62-47F2-BB5F-F8CB032FE1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28562" r="9739" b="29047"/>
          <a:stretch/>
        </p:blipFill>
        <p:spPr>
          <a:xfrm>
            <a:off x="10204172" y="2504661"/>
            <a:ext cx="1921565" cy="1868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42DCC-2D31-4960-A16E-F7DB42EF90BE}"/>
              </a:ext>
            </a:extLst>
          </p:cNvPr>
          <p:cNvSpPr txBox="1"/>
          <p:nvPr/>
        </p:nvSpPr>
        <p:spPr>
          <a:xfrm>
            <a:off x="9194385" y="58001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SCORE Manual</a:t>
            </a: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18 Sections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19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719AACC-0F56-4E0E-B44F-443BDB14A7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EA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065F0-5FFE-4459-9D7C-BE81267A5CC0}"/>
              </a:ext>
            </a:extLst>
          </p:cNvPr>
          <p:cNvSpPr/>
          <p:nvPr/>
        </p:nvSpPr>
        <p:spPr>
          <a:xfrm>
            <a:off x="0" y="6003322"/>
            <a:ext cx="12192000" cy="854678"/>
          </a:xfrm>
          <a:prstGeom prst="rect">
            <a:avLst/>
          </a:prstGeom>
          <a:solidFill>
            <a:srgbClr val="C033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69" tIns="60933" rIns="121869" bIns="60933" rtlCol="0" anchor="ctr"/>
          <a:lstStyle/>
          <a:p>
            <a:pPr lvl="1" algn="ctr">
              <a:lnSpc>
                <a:spcPts val="4000"/>
              </a:lnSpc>
              <a:defRPr/>
            </a:pPr>
            <a:r>
              <a:rPr lang="en-US" sz="4000" b="1" dirty="0">
                <a:solidFill>
                  <a:schemeClr val="bg1"/>
                </a:solidFill>
                <a:latin typeface="Arial Black"/>
                <a:cs typeface="Open Sans" panose="020B0606030504020204" pitchFamily="34" charset="0"/>
              </a:rPr>
              <a:t>New DAIDS Requirements - SOPs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Nova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BF228-AB74-4AF9-AFC4-5C975F729D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84" t="25000" r="22188" b="12083"/>
          <a:stretch/>
        </p:blipFill>
        <p:spPr>
          <a:xfrm>
            <a:off x="620786" y="140971"/>
            <a:ext cx="4570340" cy="4781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92714C-725E-4C8A-91AC-690974FAF9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000" t="22084" r="23047" b="5555"/>
          <a:stretch/>
        </p:blipFill>
        <p:spPr>
          <a:xfrm>
            <a:off x="7000876" y="140971"/>
            <a:ext cx="4491449" cy="5721381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8E96F992-77E8-4BDC-8D21-6B055B0115BD}"/>
              </a:ext>
            </a:extLst>
          </p:cNvPr>
          <p:cNvSpPr/>
          <p:nvPr/>
        </p:nvSpPr>
        <p:spPr>
          <a:xfrm>
            <a:off x="1285875" y="1916995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1A43187B-BB33-42B6-9931-8DC6A3F004CA}"/>
              </a:ext>
            </a:extLst>
          </p:cNvPr>
          <p:cNvSpPr/>
          <p:nvPr/>
        </p:nvSpPr>
        <p:spPr>
          <a:xfrm>
            <a:off x="1285873" y="3075462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AB00F11-65C4-47FF-8B8B-B0CE19232A58}"/>
              </a:ext>
            </a:extLst>
          </p:cNvPr>
          <p:cNvSpPr/>
          <p:nvPr/>
        </p:nvSpPr>
        <p:spPr>
          <a:xfrm>
            <a:off x="1295397" y="1576793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934E73AB-0EE5-4BDB-B1DA-CD56009251C3}"/>
              </a:ext>
            </a:extLst>
          </p:cNvPr>
          <p:cNvSpPr/>
          <p:nvPr/>
        </p:nvSpPr>
        <p:spPr>
          <a:xfrm>
            <a:off x="1328737" y="4169268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37F3244B-5831-43A3-B6ED-4A75F45576DD}"/>
              </a:ext>
            </a:extLst>
          </p:cNvPr>
          <p:cNvSpPr/>
          <p:nvPr/>
        </p:nvSpPr>
        <p:spPr>
          <a:xfrm>
            <a:off x="1328737" y="3984766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2B20A037-F75C-4987-8B1D-B4B793F1B22D}"/>
              </a:ext>
            </a:extLst>
          </p:cNvPr>
          <p:cNvSpPr/>
          <p:nvPr/>
        </p:nvSpPr>
        <p:spPr>
          <a:xfrm>
            <a:off x="7615237" y="5162723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132612B9-D100-4BE6-8519-42BE18C10F52}"/>
              </a:ext>
            </a:extLst>
          </p:cNvPr>
          <p:cNvSpPr/>
          <p:nvPr/>
        </p:nvSpPr>
        <p:spPr>
          <a:xfrm>
            <a:off x="7620000" y="5335514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A1C7A312-6535-4D6F-A1FB-D073474AE5E0}"/>
              </a:ext>
            </a:extLst>
          </p:cNvPr>
          <p:cNvSpPr/>
          <p:nvPr/>
        </p:nvSpPr>
        <p:spPr>
          <a:xfrm>
            <a:off x="1066798" y="5179508"/>
            <a:ext cx="219075" cy="19755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950615-779E-4835-ABA9-2336B8CAB7F0}"/>
              </a:ext>
            </a:extLst>
          </p:cNvPr>
          <p:cNvSpPr txBox="1"/>
          <p:nvPr/>
        </p:nvSpPr>
        <p:spPr>
          <a:xfrm>
            <a:off x="1333087" y="5127477"/>
            <a:ext cx="401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Required SOP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85FDC6B2-B16F-4F6A-AE4A-2B0C869D5905}"/>
              </a:ext>
            </a:extLst>
          </p:cNvPr>
          <p:cNvSpPr/>
          <p:nvPr/>
        </p:nvSpPr>
        <p:spPr>
          <a:xfrm>
            <a:off x="4133847" y="2432913"/>
            <a:ext cx="219075" cy="197555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6F1051F4-DDF5-476D-B89F-C407949EF8C0}"/>
              </a:ext>
            </a:extLst>
          </p:cNvPr>
          <p:cNvSpPr/>
          <p:nvPr/>
        </p:nvSpPr>
        <p:spPr>
          <a:xfrm>
            <a:off x="4133846" y="2736756"/>
            <a:ext cx="219075" cy="197555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B749477C-8B3B-4BC8-94B4-B8533842C401}"/>
              </a:ext>
            </a:extLst>
          </p:cNvPr>
          <p:cNvSpPr/>
          <p:nvPr/>
        </p:nvSpPr>
        <p:spPr>
          <a:xfrm>
            <a:off x="10448922" y="5162723"/>
            <a:ext cx="219075" cy="197555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9CE15AEC-192B-46A4-B671-FBE46B79A2C2}"/>
              </a:ext>
            </a:extLst>
          </p:cNvPr>
          <p:cNvSpPr/>
          <p:nvPr/>
        </p:nvSpPr>
        <p:spPr>
          <a:xfrm>
            <a:off x="1066797" y="5525351"/>
            <a:ext cx="219075" cy="197555"/>
          </a:xfrm>
          <a:prstGeom prst="star5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AE2931-2C86-4AAA-9107-5C08CF263CE0}"/>
              </a:ext>
            </a:extLst>
          </p:cNvPr>
          <p:cNvSpPr txBox="1"/>
          <p:nvPr/>
        </p:nvSpPr>
        <p:spPr>
          <a:xfrm>
            <a:off x="1342606" y="5449494"/>
            <a:ext cx="4019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Submission  to DAIDS</a:t>
            </a:r>
          </a:p>
        </p:txBody>
      </p:sp>
    </p:spTree>
    <p:extLst>
      <p:ext uri="{BB962C8B-B14F-4D97-AF65-F5344CB8AC3E}">
        <p14:creationId xmlns:p14="http://schemas.microsoft.com/office/powerpoint/2010/main" val="2946385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 flipV="1">
            <a:off x="-1" y="0"/>
            <a:ext cx="10242620" cy="6858000"/>
          </a:xfrm>
          <a:custGeom>
            <a:avLst/>
            <a:gdLst>
              <a:gd name="connsiteX0" fmla="*/ 0 w 3384815"/>
              <a:gd name="connsiteY0" fmla="*/ 6903153 h 6903153"/>
              <a:gd name="connsiteX1" fmla="*/ 3049568 w 3384815"/>
              <a:gd name="connsiteY1" fmla="*/ 6903153 h 6903153"/>
              <a:gd name="connsiteX2" fmla="*/ 3049568 w 3384815"/>
              <a:gd name="connsiteY2" fmla="*/ 3860707 h 6903153"/>
              <a:gd name="connsiteX3" fmla="*/ 3083485 w 3384815"/>
              <a:gd name="connsiteY3" fmla="*/ 3825882 h 6903153"/>
              <a:gd name="connsiteX4" fmla="*/ 3090479 w 3384815"/>
              <a:gd name="connsiteY4" fmla="*/ 3072038 h 6903153"/>
              <a:gd name="connsiteX5" fmla="*/ 3049568 w 3384815"/>
              <a:gd name="connsiteY5" fmla="*/ 3033123 h 6903153"/>
              <a:gd name="connsiteX6" fmla="*/ 3049568 w 3384815"/>
              <a:gd name="connsiteY6" fmla="*/ 0 h 6903153"/>
              <a:gd name="connsiteX7" fmla="*/ 0 w 3384815"/>
              <a:gd name="connsiteY7" fmla="*/ 0 h 6903153"/>
              <a:gd name="connsiteX0" fmla="*/ 0 w 3381710"/>
              <a:gd name="connsiteY0" fmla="*/ 6903153 h 6903153"/>
              <a:gd name="connsiteX1" fmla="*/ 3049568 w 3381710"/>
              <a:gd name="connsiteY1" fmla="*/ 6903153 h 6903153"/>
              <a:gd name="connsiteX2" fmla="*/ 3049568 w 3381710"/>
              <a:gd name="connsiteY2" fmla="*/ 3860707 h 6903153"/>
              <a:gd name="connsiteX3" fmla="*/ 3083485 w 3381710"/>
              <a:gd name="connsiteY3" fmla="*/ 3825882 h 6903153"/>
              <a:gd name="connsiteX4" fmla="*/ 3381706 w 3381710"/>
              <a:gd name="connsiteY4" fmla="*/ 3466454 h 6903153"/>
              <a:gd name="connsiteX5" fmla="*/ 3090479 w 3381710"/>
              <a:gd name="connsiteY5" fmla="*/ 3072038 h 6903153"/>
              <a:gd name="connsiteX6" fmla="*/ 3049568 w 3381710"/>
              <a:gd name="connsiteY6" fmla="*/ 3033123 h 6903153"/>
              <a:gd name="connsiteX7" fmla="*/ 3049568 w 3381710"/>
              <a:gd name="connsiteY7" fmla="*/ 0 h 6903153"/>
              <a:gd name="connsiteX8" fmla="*/ 0 w 3381710"/>
              <a:gd name="connsiteY8" fmla="*/ 0 h 6903153"/>
              <a:gd name="connsiteX9" fmla="*/ 0 w 3381710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81706"/>
              <a:gd name="connsiteY0" fmla="*/ 6903153 h 6903153"/>
              <a:gd name="connsiteX1" fmla="*/ 3049568 w 3381706"/>
              <a:gd name="connsiteY1" fmla="*/ 6903153 h 6903153"/>
              <a:gd name="connsiteX2" fmla="*/ 3049568 w 3381706"/>
              <a:gd name="connsiteY2" fmla="*/ 3860707 h 6903153"/>
              <a:gd name="connsiteX3" fmla="*/ 3083485 w 3381706"/>
              <a:gd name="connsiteY3" fmla="*/ 3825882 h 6903153"/>
              <a:gd name="connsiteX4" fmla="*/ 3381706 w 3381706"/>
              <a:gd name="connsiteY4" fmla="*/ 3466454 h 6903153"/>
              <a:gd name="connsiteX5" fmla="*/ 3090479 w 3381706"/>
              <a:gd name="connsiteY5" fmla="*/ 3072038 h 6903153"/>
              <a:gd name="connsiteX6" fmla="*/ 3049568 w 3381706"/>
              <a:gd name="connsiteY6" fmla="*/ 3033123 h 6903153"/>
              <a:gd name="connsiteX7" fmla="*/ 3049568 w 3381706"/>
              <a:gd name="connsiteY7" fmla="*/ 0 h 6903153"/>
              <a:gd name="connsiteX8" fmla="*/ 0 w 3381706"/>
              <a:gd name="connsiteY8" fmla="*/ 0 h 6903153"/>
              <a:gd name="connsiteX9" fmla="*/ 0 w 3381706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083485 w 3373959"/>
              <a:gd name="connsiteY3" fmla="*/ 3825882 h 6903153"/>
              <a:gd name="connsiteX4" fmla="*/ 3373959 w 3373959"/>
              <a:gd name="connsiteY4" fmla="*/ 3435455 h 6903153"/>
              <a:gd name="connsiteX5" fmla="*/ 3090479 w 3373959"/>
              <a:gd name="connsiteY5" fmla="*/ 3072038 h 6903153"/>
              <a:gd name="connsiteX6" fmla="*/ 3049568 w 3373959"/>
              <a:gd name="connsiteY6" fmla="*/ 3033123 h 6903153"/>
              <a:gd name="connsiteX7" fmla="*/ 3049568 w 3373959"/>
              <a:gd name="connsiteY7" fmla="*/ 0 h 6903153"/>
              <a:gd name="connsiteX8" fmla="*/ 0 w 3373959"/>
              <a:gd name="connsiteY8" fmla="*/ 0 h 6903153"/>
              <a:gd name="connsiteX9" fmla="*/ 0 w 3373959"/>
              <a:gd name="connsiteY9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90479 w 3373959"/>
              <a:gd name="connsiteY4" fmla="*/ 3072038 h 6903153"/>
              <a:gd name="connsiteX5" fmla="*/ 3049568 w 3373959"/>
              <a:gd name="connsiteY5" fmla="*/ 3033123 h 6903153"/>
              <a:gd name="connsiteX6" fmla="*/ 3049568 w 3373959"/>
              <a:gd name="connsiteY6" fmla="*/ 0 h 6903153"/>
              <a:gd name="connsiteX7" fmla="*/ 0 w 3373959"/>
              <a:gd name="connsiteY7" fmla="*/ 0 h 6903153"/>
              <a:gd name="connsiteX8" fmla="*/ 0 w 3373959"/>
              <a:gd name="connsiteY8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73959"/>
              <a:gd name="connsiteY0" fmla="*/ 6903153 h 6903153"/>
              <a:gd name="connsiteX1" fmla="*/ 3049568 w 3373959"/>
              <a:gd name="connsiteY1" fmla="*/ 6903153 h 6903153"/>
              <a:gd name="connsiteX2" fmla="*/ 3049568 w 3373959"/>
              <a:gd name="connsiteY2" fmla="*/ 3860707 h 6903153"/>
              <a:gd name="connsiteX3" fmla="*/ 3373959 w 3373959"/>
              <a:gd name="connsiteY3" fmla="*/ 3435455 h 6903153"/>
              <a:gd name="connsiteX4" fmla="*/ 3049568 w 3373959"/>
              <a:gd name="connsiteY4" fmla="*/ 3033123 h 6903153"/>
              <a:gd name="connsiteX5" fmla="*/ 3049568 w 3373959"/>
              <a:gd name="connsiteY5" fmla="*/ 0 h 6903153"/>
              <a:gd name="connsiteX6" fmla="*/ 0 w 3373959"/>
              <a:gd name="connsiteY6" fmla="*/ 0 h 6903153"/>
              <a:gd name="connsiteX7" fmla="*/ 0 w 3373959"/>
              <a:gd name="connsiteY7" fmla="*/ 6903153 h 6903153"/>
              <a:gd name="connsiteX0" fmla="*/ 0 w 3369121"/>
              <a:gd name="connsiteY0" fmla="*/ 6903153 h 6903153"/>
              <a:gd name="connsiteX1" fmla="*/ 3049568 w 3369121"/>
              <a:gd name="connsiteY1" fmla="*/ 6903153 h 6903153"/>
              <a:gd name="connsiteX2" fmla="*/ 3049568 w 3369121"/>
              <a:gd name="connsiteY2" fmla="*/ 3860707 h 6903153"/>
              <a:gd name="connsiteX3" fmla="*/ 3369121 w 3369121"/>
              <a:gd name="connsiteY3" fmla="*/ 3459645 h 6903153"/>
              <a:gd name="connsiteX4" fmla="*/ 3049568 w 3369121"/>
              <a:gd name="connsiteY4" fmla="*/ 3033123 h 6903153"/>
              <a:gd name="connsiteX5" fmla="*/ 3049568 w 3369121"/>
              <a:gd name="connsiteY5" fmla="*/ 0 h 6903153"/>
              <a:gd name="connsiteX6" fmla="*/ 0 w 3369121"/>
              <a:gd name="connsiteY6" fmla="*/ 0 h 6903153"/>
              <a:gd name="connsiteX7" fmla="*/ 0 w 3369121"/>
              <a:gd name="connsiteY7" fmla="*/ 6903153 h 690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9121" h="6903153">
                <a:moveTo>
                  <a:pt x="0" y="6903153"/>
                </a:moveTo>
                <a:lnTo>
                  <a:pt x="3049568" y="6903153"/>
                </a:lnTo>
                <a:lnTo>
                  <a:pt x="3049568" y="3860707"/>
                </a:lnTo>
                <a:cubicBezTo>
                  <a:pt x="3157698" y="3718956"/>
                  <a:pt x="3362591" y="3441738"/>
                  <a:pt x="3369121" y="3459645"/>
                </a:cubicBezTo>
                <a:cubicBezTo>
                  <a:pt x="3369121" y="3462019"/>
                  <a:pt x="3045576" y="3029966"/>
                  <a:pt x="3049568" y="3033123"/>
                </a:cubicBezTo>
                <a:lnTo>
                  <a:pt x="3049568" y="0"/>
                </a:lnTo>
                <a:lnTo>
                  <a:pt x="0" y="0"/>
                </a:lnTo>
                <a:lnTo>
                  <a:pt x="0" y="6903153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latin typeface="Arial Nova" panose="020B05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6618" y="350196"/>
            <a:ext cx="8370276" cy="67710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 startAt="12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Protocol </a:t>
            </a: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Registration 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IRB / EC 	Communications </a:t>
            </a:r>
          </a:p>
          <a:p>
            <a:pPr marL="742950" lvl="1" indent="-28575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R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eferences Protocol Registration Manual</a:t>
            </a:r>
          </a:p>
          <a:p>
            <a:pPr lvl="1"/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 startAt="12"/>
            </a:pPr>
            <a:r>
              <a:rPr lang="en-GB" sz="2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Informed Consent of Participants </a:t>
            </a:r>
            <a:r>
              <a:rPr lang="en-GB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Updated Content!</a:t>
            </a:r>
            <a:endParaRPr lang="en-GB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CRS specific consent forms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Overall IC Process 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GB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</a:rPr>
              <a:t>Electronic Consent and Enrolling minors</a:t>
            </a:r>
          </a:p>
          <a:p>
            <a:pPr lvl="1"/>
            <a:endParaRPr lang="en-GB" sz="2400" b="1" i="1" dirty="0">
              <a:latin typeface="Verdana" panose="020B0604030504040204" pitchFamily="34" charset="0"/>
              <a:ea typeface="Verdana" panose="020B0604030504040204" pitchFamily="34" charset="0"/>
              <a:cs typeface="Verdana"/>
            </a:endParaRPr>
          </a:p>
          <a:p>
            <a:pPr marL="457200" lvl="0" indent="-457200">
              <a:buFont typeface="+mj-lt"/>
              <a:buAutoNum type="arabicPeriod" startAt="12"/>
            </a:pPr>
            <a:r>
              <a:rPr lang="en-GB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Screening, </a:t>
            </a:r>
            <a:r>
              <a:rPr lang="en-GB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Enrollment</a:t>
            </a:r>
            <a:r>
              <a:rPr lang="en-US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/Randomization &amp; 	Unblinding of Participants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Co-enrollment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 and Identity Verification </a:t>
            </a:r>
            <a:r>
              <a:rPr lang="en-US" b="1" i="1" dirty="0">
                <a:solidFill>
                  <a:srgbClr val="FFC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Requirement!</a:t>
            </a:r>
          </a:p>
          <a:p>
            <a:pPr lvl="1"/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742950" lvl="1" indent="-285750">
              <a:buFont typeface="Wingdings" pitchFamily="2" charset="2"/>
              <a:buChar char="ü"/>
            </a:pPr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GB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23770" y="1777997"/>
            <a:ext cx="56492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    </a:t>
            </a:r>
          </a:p>
          <a:p>
            <a:endParaRPr lang="en-US" sz="2400" dirty="0">
              <a:solidFill>
                <a:srgbClr val="A7A789"/>
              </a:solidFill>
              <a:latin typeface="Verdana" panose="020B0604030504040204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F35A8-A7FC-4B9C-80E6-B385E5BF3A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28562" r="9739" b="29047"/>
          <a:stretch/>
        </p:blipFill>
        <p:spPr>
          <a:xfrm>
            <a:off x="10242619" y="2547730"/>
            <a:ext cx="1921565" cy="18685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329260-1F37-417E-A3A6-81A304105059}"/>
              </a:ext>
            </a:extLst>
          </p:cNvPr>
          <p:cNvSpPr txBox="1"/>
          <p:nvPr/>
        </p:nvSpPr>
        <p:spPr>
          <a:xfrm>
            <a:off x="9223512" y="146635"/>
            <a:ext cx="29684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SCORE Manual</a:t>
            </a:r>
          </a:p>
          <a:p>
            <a:pPr algn="ctr"/>
            <a:r>
              <a:rPr lang="en-US" sz="2400" dirty="0">
                <a:latin typeface="Arial Black" panose="020B0A04020102020204" pitchFamily="34" charset="0"/>
              </a:rPr>
              <a:t>18 Sections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7318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right2">
  <a:themeElements>
    <a:clrScheme name="DLPCustom 13">
      <a:dk1>
        <a:srgbClr val="0C0C09"/>
      </a:dk1>
      <a:lt1>
        <a:srgbClr val="F6F6F6"/>
      </a:lt1>
      <a:dk2>
        <a:srgbClr val="000000"/>
      </a:dk2>
      <a:lt2>
        <a:srgbClr val="E4E4E4"/>
      </a:lt2>
      <a:accent1>
        <a:srgbClr val="E5C93E"/>
      </a:accent1>
      <a:accent2>
        <a:srgbClr val="4D0E79"/>
      </a:accent2>
      <a:accent3>
        <a:srgbClr val="19449B"/>
      </a:accent3>
      <a:accent4>
        <a:srgbClr val="4483C1"/>
      </a:accent4>
      <a:accent5>
        <a:srgbClr val="C03333"/>
      </a:accent5>
      <a:accent6>
        <a:srgbClr val="9B57CF"/>
      </a:accent6>
      <a:hlink>
        <a:srgbClr val="A8A88A"/>
      </a:hlink>
      <a:folHlink>
        <a:srgbClr val="7D8597"/>
      </a:folHlink>
    </a:clrScheme>
    <a:fontScheme name="DAIDS CRSS">
      <a:majorFont>
        <a:latin typeface="Gill Sans Nova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right2">
  <a:themeElements>
    <a:clrScheme name="DLPCustom 13">
      <a:dk1>
        <a:srgbClr val="0C0C09"/>
      </a:dk1>
      <a:lt1>
        <a:srgbClr val="F6F6F6"/>
      </a:lt1>
      <a:dk2>
        <a:srgbClr val="000000"/>
      </a:dk2>
      <a:lt2>
        <a:srgbClr val="E4E4E4"/>
      </a:lt2>
      <a:accent1>
        <a:srgbClr val="E5C93E"/>
      </a:accent1>
      <a:accent2>
        <a:srgbClr val="4D0E79"/>
      </a:accent2>
      <a:accent3>
        <a:srgbClr val="19449B"/>
      </a:accent3>
      <a:accent4>
        <a:srgbClr val="4483C1"/>
      </a:accent4>
      <a:accent5>
        <a:srgbClr val="C03333"/>
      </a:accent5>
      <a:accent6>
        <a:srgbClr val="9B57CF"/>
      </a:accent6>
      <a:hlink>
        <a:srgbClr val="A8A88A"/>
      </a:hlink>
      <a:folHlink>
        <a:srgbClr val="7D8597"/>
      </a:folHlink>
    </a:clrScheme>
    <a:fontScheme name="DAIDS CRSS">
      <a:majorFont>
        <a:latin typeface="Gill Sans Nova"/>
        <a:ea typeface=""/>
        <a:cs typeface=""/>
      </a:majorFont>
      <a:minorFont>
        <a:latin typeface="Trebuchet MS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9ABA43623D5646904464BADC467E96" ma:contentTypeVersion="1" ma:contentTypeDescription="Create a new document." ma:contentTypeScope="" ma:versionID="7594aada0477670a40388eaf642ebd2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4A4D024-A523-4050-A0DE-7984794F937C}"/>
</file>

<file path=customXml/itemProps2.xml><?xml version="1.0" encoding="utf-8"?>
<ds:datastoreItem xmlns:ds="http://schemas.openxmlformats.org/officeDocument/2006/customXml" ds:itemID="{1E2953C4-B65E-4981-B1D8-2EE9E343B0EA}"/>
</file>

<file path=customXml/itemProps3.xml><?xml version="1.0" encoding="utf-8"?>
<ds:datastoreItem xmlns:ds="http://schemas.openxmlformats.org/officeDocument/2006/customXml" ds:itemID="{BED0FDAC-9A26-438B-BD38-319B9EB48575}"/>
</file>

<file path=docProps/app.xml><?xml version="1.0" encoding="utf-8"?>
<Properties xmlns="http://schemas.openxmlformats.org/officeDocument/2006/extended-properties" xmlns:vt="http://schemas.openxmlformats.org/officeDocument/2006/docPropsVTypes">
  <TotalTime>4244</TotalTime>
  <Words>879</Words>
  <Application>Microsoft Office PowerPoint</Application>
  <PresentationFormat>Widescreen</PresentationFormat>
  <Paragraphs>293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Arial Black</vt:lpstr>
      <vt:lpstr>Arial Nova</vt:lpstr>
      <vt:lpstr>Calibri</vt:lpstr>
      <vt:lpstr>Gill Sans Nova</vt:lpstr>
      <vt:lpstr>Helvetica Light</vt:lpstr>
      <vt:lpstr>Lucida Sans</vt:lpstr>
      <vt:lpstr>Lucida Sans Unicode</vt:lpstr>
      <vt:lpstr>Times New Roman</vt:lpstr>
      <vt:lpstr>Trebuchet MS</vt:lpstr>
      <vt:lpstr>Verdana</vt:lpstr>
      <vt:lpstr>Wingdings</vt:lpstr>
      <vt:lpstr>Bright2</vt:lpstr>
      <vt:lpstr>1_Bright2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Norma Quinones</dc:creator>
  <cp:lastModifiedBy>Roby, Gregg (NIH/NIAID) [E]</cp:lastModifiedBy>
  <cp:revision>249</cp:revision>
  <dcterms:created xsi:type="dcterms:W3CDTF">2021-01-07T21:54:06Z</dcterms:created>
  <dcterms:modified xsi:type="dcterms:W3CDTF">2021-02-09T17:08:51Z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14830845-0665-4B48-AB02-1A40AFFBFC21</vt:lpwstr>
  </property>
  <property fmtid="{D5CDD505-2E9C-101B-9397-08002B2CF9AE}" pid="3" name="ArticulatePath">
    <vt:lpwstr>3DAIDS SCORE Manual Launch Webinar_Draft 4.0_kh_04 Jan 2021</vt:lpwstr>
  </property>
  <property fmtid="{D5CDD505-2E9C-101B-9397-08002B2CF9AE}" pid="4" name="ContentTypeId">
    <vt:lpwstr>0x010100AF9ABA43623D5646904464BADC467E96</vt:lpwstr>
  </property>
</Properties>
</file>